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5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6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7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8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1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2.xml" ContentType="application/vnd.openxmlformats-officedocument.theme+xml"/>
  <Override PartName="/ppt/slideLayouts/slideLayout234.xml" ContentType="application/vnd.openxmlformats-officedocument.presentationml.slideLayout+xml"/>
  <Override PartName="/ppt/theme/theme23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56" r:id="rId2"/>
    <p:sldMasterId id="2147483768" r:id="rId3"/>
    <p:sldMasterId id="2147483780" r:id="rId4"/>
    <p:sldMasterId id="2147483792" r:id="rId5"/>
    <p:sldMasterId id="2147483804" r:id="rId6"/>
    <p:sldMasterId id="2147483816" r:id="rId7"/>
    <p:sldMasterId id="2147483828" r:id="rId8"/>
    <p:sldMasterId id="2147483840" r:id="rId9"/>
    <p:sldMasterId id="2147483852" r:id="rId10"/>
    <p:sldMasterId id="2147483864" r:id="rId11"/>
    <p:sldMasterId id="2147483876" r:id="rId12"/>
    <p:sldMasterId id="2147483888" r:id="rId13"/>
    <p:sldMasterId id="2147484420" r:id="rId14"/>
    <p:sldMasterId id="2147485595" r:id="rId15"/>
    <p:sldMasterId id="2147489169" r:id="rId16"/>
    <p:sldMasterId id="2147489183" r:id="rId17"/>
    <p:sldMasterId id="2147489195" r:id="rId18"/>
    <p:sldMasterId id="2147489207" r:id="rId19"/>
    <p:sldMasterId id="2147489258" r:id="rId20"/>
    <p:sldMasterId id="2147489270" r:id="rId21"/>
    <p:sldMasterId id="2147489285" r:id="rId22"/>
    <p:sldMasterId id="2147489289" r:id="rId23"/>
    <p:sldMasterId id="2147489291" r:id="rId24"/>
  </p:sldMasterIdLst>
  <p:notesMasterIdLst>
    <p:notesMasterId r:id="rId52"/>
  </p:notesMasterIdLst>
  <p:sldIdLst>
    <p:sldId id="294" r:id="rId25"/>
    <p:sldId id="258" r:id="rId26"/>
    <p:sldId id="273" r:id="rId27"/>
    <p:sldId id="276" r:id="rId28"/>
    <p:sldId id="326" r:id="rId29"/>
    <p:sldId id="354" r:id="rId30"/>
    <p:sldId id="345" r:id="rId31"/>
    <p:sldId id="310" r:id="rId32"/>
    <p:sldId id="311" r:id="rId33"/>
    <p:sldId id="324" r:id="rId34"/>
    <p:sldId id="325" r:id="rId35"/>
    <p:sldId id="312" r:id="rId36"/>
    <p:sldId id="262" r:id="rId37"/>
    <p:sldId id="265" r:id="rId38"/>
    <p:sldId id="323" r:id="rId39"/>
    <p:sldId id="308" r:id="rId40"/>
    <p:sldId id="278" r:id="rId41"/>
    <p:sldId id="292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41" r:id="rId5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87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1707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758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3443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79297" algn="l" defTabSz="9117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5162" algn="l" defTabSz="9117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1019" algn="l" defTabSz="9117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46881" algn="l" defTabSz="9117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33CC33"/>
    <a:srgbClr val="99FF66"/>
    <a:srgbClr val="3366FF"/>
    <a:srgbClr val="99FF33"/>
    <a:srgbClr val="CCFF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46" autoAdjust="0"/>
  </p:normalViewPr>
  <p:slideViewPr>
    <p:cSldViewPr>
      <p:cViewPr>
        <p:scale>
          <a:sx n="75" d="100"/>
          <a:sy n="75" d="100"/>
        </p:scale>
        <p:origin x="-166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5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AF9EB45-076E-4C3F-A192-DB1E42CE12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88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8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170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75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34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79297" algn="l" defTabSz="9117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162" algn="l" defTabSz="9117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019" algn="l" defTabSz="9117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881" algn="l" defTabSz="9117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9916863-42FD-4595-A937-9D3BF35BAA3D}" type="slidenum">
              <a:rPr lang="de-DE" altLang="de-DE" sz="1200" smtClean="0"/>
              <a:pPr/>
              <a:t>2</a:t>
            </a:fld>
            <a:endParaRPr lang="de-DE" altLang="de-DE" sz="1200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57A1FA3-4BA4-429E-8A67-F353329C86E4}" type="slidenum">
              <a:rPr lang="de-DE" altLang="de-DE" sz="1200" smtClean="0"/>
              <a:pPr/>
              <a:t>17</a:t>
            </a:fld>
            <a:endParaRPr lang="de-DE" altLang="de-DE" sz="1200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58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05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84AF29F-78DB-4C49-A670-D54435ACEF30}" type="slidenum">
              <a:rPr lang="de-DE" altLang="de-DE" sz="1200" smtClean="0"/>
              <a:pPr/>
              <a:t>18</a:t>
            </a:fld>
            <a:endParaRPr lang="de-DE" altLang="de-DE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58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05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84AF29F-78DB-4C49-A670-D54435ACEF30}" type="slidenum">
              <a:rPr lang="de-DE" altLang="de-DE" sz="1200" smtClean="0"/>
              <a:pPr/>
              <a:t>19</a:t>
            </a:fld>
            <a:endParaRPr lang="de-DE" altLang="de-DE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E578FAB-3A61-4327-A14A-7B53876CE36E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20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r>
              <a:rPr lang="de-DE" altLang="de-DE" smtClean="0">
                <a:latin typeface="Arial" panose="020B0604020202020204" pitchFamily="34" charset="0"/>
              </a:rPr>
              <a:t>Nutzungshinweise zur Titelfolie:</a:t>
            </a:r>
          </a:p>
          <a:p>
            <a:pPr lvl="1" eaLnBrk="1" hangingPunct="1">
              <a:spcBef>
                <a:spcPct val="0"/>
              </a:spcBef>
            </a:pPr>
            <a:r>
              <a:rPr lang="de-DE" altLang="de-DE" b="1" smtClean="0">
                <a:latin typeface="Arial" panose="020B0604020202020204" pitchFamily="34" charset="0"/>
              </a:rPr>
              <a:t>Version: „Ohne Bild“</a:t>
            </a:r>
          </a:p>
          <a:p>
            <a:pPr lvl="1" eaLnBrk="1" hangingPunct="1">
              <a:spcBef>
                <a:spcPct val="0"/>
              </a:spcBef>
            </a:pPr>
            <a:r>
              <a:rPr lang="de-DE" altLang="de-DE" smtClean="0">
                <a:latin typeface="Arial" panose="020B0604020202020204" pitchFamily="34" charset="0"/>
              </a:rPr>
              <a:t>Alternativ zur Version „mit Bild“</a:t>
            </a:r>
          </a:p>
          <a:p>
            <a:pPr lvl="1" eaLnBrk="1" hangingPunct="1">
              <a:spcBef>
                <a:spcPct val="0"/>
              </a:spcBef>
            </a:pPr>
            <a:endParaRPr lang="de-DE" altLang="de-DE" b="1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endParaRPr lang="de-DE" altLang="de-DE" b="1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de-DE" altLang="de-DE" b="1" smtClean="0">
                <a:latin typeface="Arial" panose="020B0604020202020204" pitchFamily="34" charset="0"/>
              </a:rPr>
              <a:t>Textfeld oben links: </a:t>
            </a:r>
            <a:br>
              <a:rPr lang="de-DE" altLang="de-DE" b="1" smtClean="0">
                <a:latin typeface="Arial" panose="020B0604020202020204" pitchFamily="34" charset="0"/>
              </a:rPr>
            </a:br>
            <a:r>
              <a:rPr lang="de-DE" altLang="de-DE" smtClean="0">
                <a:latin typeface="Arial" panose="020B0604020202020204" pitchFamily="34" charset="0"/>
              </a:rPr>
              <a:t>Vertiefende Information zum Inhalt (nicht Überschrift) bis max. drei Zeilen.</a:t>
            </a:r>
            <a:br>
              <a:rPr lang="de-DE" altLang="de-DE" smtClean="0">
                <a:latin typeface="Arial" panose="020B0604020202020204" pitchFamily="34" charset="0"/>
              </a:rPr>
            </a:br>
            <a:r>
              <a:rPr lang="de-DE" altLang="de-DE" smtClean="0">
                <a:latin typeface="Arial" panose="020B0604020202020204" pitchFamily="34" charset="0"/>
              </a:rPr>
              <a:t>Text einfach überschreiben.</a:t>
            </a:r>
          </a:p>
          <a:p>
            <a:pPr lvl="1" eaLnBrk="1" hangingPunct="1">
              <a:spcBef>
                <a:spcPct val="0"/>
              </a:spcBef>
            </a:pPr>
            <a:r>
              <a:rPr lang="de-DE" altLang="de-DE" smtClean="0">
                <a:latin typeface="Arial" panose="020B0604020202020204" pitchFamily="34" charset="0"/>
              </a:rPr>
              <a:t>Kann auch entfallen.</a:t>
            </a:r>
          </a:p>
          <a:p>
            <a:pPr lvl="1" eaLnBrk="1" hangingPunct="1">
              <a:spcBef>
                <a:spcPct val="0"/>
              </a:spcBef>
            </a:pPr>
            <a:r>
              <a:rPr lang="de-DE" altLang="de-DE" smtClean="0">
                <a:latin typeface="Arial" panose="020B0604020202020204" pitchFamily="34" charset="0"/>
              </a:rPr>
              <a:t>Typografie (im Textrahmen bereits voreingestellt): </a:t>
            </a:r>
            <a:br>
              <a:rPr lang="de-DE" altLang="de-DE" smtClean="0">
                <a:latin typeface="Arial" panose="020B0604020202020204" pitchFamily="34" charset="0"/>
              </a:rPr>
            </a:br>
            <a:r>
              <a:rPr lang="de-DE" altLang="de-DE" smtClean="0">
                <a:latin typeface="Arial" panose="020B0604020202020204" pitchFamily="34" charset="0"/>
              </a:rPr>
              <a:t>Arial -- 20pt -- Weiß -- 1 bis 3 Zeilen, vertikal von oben beginnend -- Zeilenabstand: 0,9 -- linksbündig</a:t>
            </a:r>
          </a:p>
          <a:p>
            <a:pPr lvl="1" eaLnBrk="1" hangingPunct="1">
              <a:spcBef>
                <a:spcPct val="0"/>
              </a:spcBef>
            </a:pPr>
            <a:endParaRPr lang="de-DE" altLang="de-DE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de-DE" altLang="de-DE" b="1" smtClean="0">
                <a:latin typeface="Arial" panose="020B0604020202020204" pitchFamily="34" charset="0"/>
              </a:rPr>
              <a:t>Textfeld „ </a:t>
            </a:r>
            <a:r>
              <a:rPr lang="de-DE" altLang="de-DE" sz="500" b="1" smtClean="0">
                <a:latin typeface="Arial" panose="020B0604020202020204" pitchFamily="34" charset="0"/>
              </a:rPr>
              <a:t>Referent - Datum - Version“:</a:t>
            </a:r>
            <a:br>
              <a:rPr lang="de-DE" altLang="de-DE" sz="500" b="1" smtClean="0">
                <a:latin typeface="Arial" panose="020B0604020202020204" pitchFamily="34" charset="0"/>
              </a:rPr>
            </a:br>
            <a:r>
              <a:rPr lang="de-DE" altLang="de-DE" smtClean="0">
                <a:latin typeface="Arial" panose="020B0604020202020204" pitchFamily="34" charset="0"/>
              </a:rPr>
              <a:t>Text einfach überschreiben.</a:t>
            </a:r>
            <a:r>
              <a:rPr lang="de-DE" altLang="de-DE" sz="500" smtClean="0">
                <a:latin typeface="Arial" panose="020B0604020202020204" pitchFamily="34" charset="0"/>
              </a:rPr>
              <a:t/>
            </a:r>
            <a:br>
              <a:rPr lang="de-DE" altLang="de-DE" sz="500" smtClean="0">
                <a:latin typeface="Arial" panose="020B0604020202020204" pitchFamily="34" charset="0"/>
              </a:rPr>
            </a:br>
            <a:r>
              <a:rPr lang="de-DE" altLang="de-DE" smtClean="0">
                <a:latin typeface="Arial" panose="020B0604020202020204" pitchFamily="34" charset="0"/>
              </a:rPr>
              <a:t>Kann auch entfallen.</a:t>
            </a:r>
            <a:br>
              <a:rPr lang="de-DE" altLang="de-DE" smtClean="0">
                <a:latin typeface="Arial" panose="020B0604020202020204" pitchFamily="34" charset="0"/>
              </a:rPr>
            </a:br>
            <a:r>
              <a:rPr lang="de-DE" altLang="de-DE" smtClean="0">
                <a:latin typeface="Arial" panose="020B0604020202020204" pitchFamily="34" charset="0"/>
              </a:rPr>
              <a:t>Achtung: Weiße Linie bleibt in jeden Fall stehen</a:t>
            </a:r>
          </a:p>
          <a:p>
            <a:pPr lvl="1" eaLnBrk="1" hangingPunct="1">
              <a:spcBef>
                <a:spcPct val="0"/>
              </a:spcBef>
            </a:pPr>
            <a:r>
              <a:rPr lang="de-DE" altLang="de-DE" smtClean="0">
                <a:latin typeface="Arial" panose="020B0604020202020204" pitchFamily="34" charset="0"/>
              </a:rPr>
              <a:t>Typografie (im Textrahmen bereits voreingestellt): </a:t>
            </a:r>
            <a:br>
              <a:rPr lang="de-DE" altLang="de-DE" smtClean="0">
                <a:latin typeface="Arial" panose="020B0604020202020204" pitchFamily="34" charset="0"/>
              </a:rPr>
            </a:br>
            <a:r>
              <a:rPr lang="de-DE" altLang="de-DE" smtClean="0">
                <a:latin typeface="Arial" panose="020B0604020202020204" pitchFamily="34" charset="0"/>
              </a:rPr>
              <a:t>Arial -- 14pt -- Weiß -- 1 Zeile</a:t>
            </a:r>
          </a:p>
          <a:p>
            <a:pPr lvl="1" eaLnBrk="1" hangingPunct="1">
              <a:spcBef>
                <a:spcPct val="0"/>
              </a:spcBef>
            </a:pPr>
            <a:endParaRPr lang="de-DE" altLang="de-DE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de-DE" altLang="de-DE" b="1" smtClean="0">
                <a:latin typeface="Arial" panose="020B0604020202020204" pitchFamily="34" charset="0"/>
              </a:rPr>
              <a:t>Grauer Block oben rechts: </a:t>
            </a:r>
            <a:br>
              <a:rPr lang="de-DE" altLang="de-DE" b="1" smtClean="0">
                <a:latin typeface="Arial" panose="020B0604020202020204" pitchFamily="34" charset="0"/>
              </a:rPr>
            </a:br>
            <a:r>
              <a:rPr lang="de-DE" altLang="de-DE" smtClean="0">
                <a:latin typeface="Arial" panose="020B0604020202020204" pitchFamily="34" charset="0"/>
              </a:rPr>
              <a:t>Bleibt leer; keine Beschriftung.</a:t>
            </a:r>
          </a:p>
          <a:p>
            <a:pPr lvl="1" eaLnBrk="1" hangingPunct="1">
              <a:spcBef>
                <a:spcPct val="0"/>
              </a:spcBef>
            </a:pPr>
            <a:endParaRPr lang="de-DE" altLang="de-DE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de-DE" altLang="de-DE" b="1" smtClean="0">
                <a:latin typeface="Arial" panose="020B0604020202020204" pitchFamily="34" charset="0"/>
              </a:rPr>
              <a:t>Grauer Block Mitte:</a:t>
            </a:r>
          </a:p>
          <a:p>
            <a:pPr lvl="1" eaLnBrk="1" hangingPunct="1">
              <a:spcBef>
                <a:spcPct val="0"/>
              </a:spcBef>
            </a:pPr>
            <a:r>
              <a:rPr lang="de-DE" altLang="de-DE" smtClean="0">
                <a:latin typeface="Arial" panose="020B0604020202020204" pitchFamily="34" charset="0"/>
              </a:rPr>
              <a:t>Graues Rechteck farblich belassen – ist  k e i n  Bildplatzhalter (= kein Bild einfügen).</a:t>
            </a:r>
          </a:p>
          <a:p>
            <a:pPr lvl="1" eaLnBrk="1" hangingPunct="1">
              <a:spcBef>
                <a:spcPct val="0"/>
              </a:spcBef>
            </a:pPr>
            <a:r>
              <a:rPr lang="de-DE" altLang="de-DE" smtClean="0">
                <a:latin typeface="Arial" panose="020B0604020202020204" pitchFamily="34" charset="0"/>
              </a:rPr>
              <a:t>Typografie (im Textrahmen bereits voreingestellt): </a:t>
            </a:r>
            <a:br>
              <a:rPr lang="de-DE" altLang="de-DE" smtClean="0">
                <a:latin typeface="Arial" panose="020B0604020202020204" pitchFamily="34" charset="0"/>
              </a:rPr>
            </a:br>
            <a:r>
              <a:rPr lang="de-DE" altLang="de-DE" smtClean="0">
                <a:latin typeface="Arial" panose="020B0604020202020204" pitchFamily="34" charset="0"/>
              </a:rPr>
              <a:t>Arial -- 31pt -- Weiß -- 1 bis 2 Zeilen, vertikal von oben beginnend -- Zeilenabstand: 0,9 -- linksbündig</a:t>
            </a:r>
          </a:p>
          <a:p>
            <a:pPr lvl="1" eaLnBrk="1" hangingPunct="1">
              <a:spcBef>
                <a:spcPct val="0"/>
              </a:spcBef>
            </a:pPr>
            <a:endParaRPr lang="de-DE" altLang="de-DE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de-DE" altLang="de-DE" b="1" smtClean="0">
                <a:latin typeface="Arial" panose="020B0604020202020204" pitchFamily="34" charset="0"/>
              </a:rPr>
              <a:t>Logo:</a:t>
            </a:r>
          </a:p>
          <a:p>
            <a:pPr lvl="1" eaLnBrk="1" hangingPunct="1">
              <a:spcBef>
                <a:spcPct val="0"/>
              </a:spcBef>
            </a:pPr>
            <a:r>
              <a:rPr lang="de-DE" altLang="de-DE" smtClean="0">
                <a:latin typeface="Arial" panose="020B0604020202020204" pitchFamily="34" charset="0"/>
              </a:rPr>
              <a:t>Größe und Stand nicht abänderbar.</a:t>
            </a:r>
          </a:p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de-DE" altLang="de-DE" b="1" smtClean="0">
                <a:solidFill>
                  <a:srgbClr val="E2001A"/>
                </a:solidFill>
                <a:latin typeface="Arial" panose="020B0604020202020204" pitchFamily="34" charset="0"/>
              </a:rPr>
              <a:t>RGB-Wert BA-Rot: R226 G0 B26</a:t>
            </a:r>
          </a:p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5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BAFF247-3E40-45E4-94D5-23B7D47E4005}" type="slidenum">
              <a:rPr lang="de-DE" altLang="de-DE" sz="1200" smtClean="0"/>
              <a:pPr/>
              <a:t>3</a:t>
            </a:fld>
            <a:endParaRPr lang="de-DE" altLang="de-DE" sz="1200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DED459F-D9B9-4C25-814B-017DB2E8883A}" type="slidenum">
              <a:rPr lang="de-DE" altLang="de-DE" sz="1200" smtClean="0"/>
              <a:pPr/>
              <a:t>4</a:t>
            </a:fld>
            <a:endParaRPr lang="de-DE" altLang="de-DE" sz="1200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670A3FB-097B-46D0-B0F3-79E5A266C0EB}" type="slidenum">
              <a:rPr lang="de-DE" altLang="de-DE" sz="1200" smtClean="0"/>
              <a:pPr/>
              <a:t>5</a:t>
            </a:fld>
            <a:endParaRPr lang="de-DE" altLang="de-DE" sz="1200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670A3FB-097B-46D0-B0F3-79E5A266C0EB}" type="slidenum">
              <a:rPr lang="de-DE" altLang="de-DE" sz="1200" smtClean="0"/>
              <a:pPr/>
              <a:t>6</a:t>
            </a:fld>
            <a:endParaRPr lang="de-DE" altLang="de-DE" sz="1200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70DB7F6-F16F-4542-81FF-AB3E6B491340}" type="slidenum">
              <a:rPr lang="de-DE" altLang="de-DE" sz="1200" smtClean="0"/>
              <a:pPr/>
              <a:t>13</a:t>
            </a:fld>
            <a:endParaRPr lang="de-DE" altLang="de-DE" sz="1200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CE9596-E88A-4207-AF97-C7CC541C466B}" type="slidenum">
              <a:rPr lang="de-DE" altLang="de-DE" sz="1200" smtClean="0"/>
              <a:pPr/>
              <a:t>14</a:t>
            </a:fld>
            <a:endParaRPr lang="de-DE" altLang="de-DE" sz="1200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7174AA1-4752-4B19-A213-B19C50D25FC7}" type="slidenum">
              <a:rPr lang="de-DE" altLang="de-DE" sz="1200" smtClean="0"/>
              <a:pPr/>
              <a:t>15</a:t>
            </a:fld>
            <a:endParaRPr lang="de-DE" altLang="de-DE" sz="1200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EAB771F-29AB-49D7-A23D-19F969653986}" type="slidenum">
              <a:rPr lang="de-DE" altLang="de-DE" sz="1200" smtClean="0"/>
              <a:pPr/>
              <a:t>16</a:t>
            </a:fld>
            <a:endParaRPr lang="de-DE" altLang="de-DE" sz="1200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8.jpeg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png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4EBBE-42FB-4AB3-BB6F-436A68C31A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96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762029"/>
            <a:ext cx="1981200" cy="5324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2" y="762029"/>
            <a:ext cx="5791200" cy="53244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87CB-C231-4CAD-A75B-068CC7937E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9159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274640"/>
            <a:ext cx="60198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645958"/>
      </p:ext>
    </p:extLst>
  </p:cSld>
  <p:clrMapOvr>
    <a:masterClrMapping/>
  </p:clrMapOvr>
  <p:transition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 algn="ctr">
              <a:buNone/>
              <a:defRPr/>
            </a:lvl1pPr>
            <a:lvl2pPr marL="455878" indent="0" algn="ctr">
              <a:buNone/>
              <a:defRPr/>
            </a:lvl2pPr>
            <a:lvl3pPr marL="911707" indent="0" algn="ctr">
              <a:buNone/>
              <a:defRPr/>
            </a:lvl3pPr>
            <a:lvl4pPr marL="1367580" indent="0" algn="ctr">
              <a:buNone/>
              <a:defRPr/>
            </a:lvl4pPr>
            <a:lvl5pPr marL="1823443" indent="0" algn="ctr">
              <a:buNone/>
              <a:defRPr/>
            </a:lvl5pPr>
            <a:lvl6pPr marL="2279297" indent="0" algn="ctr">
              <a:buNone/>
              <a:defRPr/>
            </a:lvl6pPr>
            <a:lvl7pPr marL="2735162" indent="0" algn="ctr">
              <a:buNone/>
              <a:defRPr/>
            </a:lvl7pPr>
            <a:lvl8pPr marL="3191019" indent="0" algn="ctr">
              <a:buNone/>
              <a:defRPr/>
            </a:lvl8pPr>
            <a:lvl9pPr marL="364688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201842"/>
      </p:ext>
    </p:extLst>
  </p:cSld>
  <p:clrMapOvr>
    <a:masterClrMapping/>
  </p:clrMapOvr>
  <p:transition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021392"/>
      </p:ext>
    </p:extLst>
  </p:cSld>
  <p:clrMapOvr>
    <a:masterClrMapping/>
  </p:clrMapOvr>
  <p:transition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175" tIns="45602" rIns="91175" bIns="45602"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000"/>
            </a:lvl1pPr>
            <a:lvl2pPr marL="455878" indent="0">
              <a:buNone/>
              <a:defRPr sz="1800"/>
            </a:lvl2pPr>
            <a:lvl3pPr marL="911707" indent="0">
              <a:buNone/>
              <a:defRPr sz="1600"/>
            </a:lvl3pPr>
            <a:lvl4pPr marL="1367580" indent="0">
              <a:buNone/>
              <a:defRPr sz="1400"/>
            </a:lvl4pPr>
            <a:lvl5pPr marL="1823443" indent="0">
              <a:buNone/>
              <a:defRPr sz="1400"/>
            </a:lvl5pPr>
            <a:lvl6pPr marL="2279297" indent="0">
              <a:buNone/>
              <a:defRPr sz="1400"/>
            </a:lvl6pPr>
            <a:lvl7pPr marL="2735162" indent="0">
              <a:buNone/>
              <a:defRPr sz="1400"/>
            </a:lvl7pPr>
            <a:lvl8pPr marL="3191019" indent="0">
              <a:buNone/>
              <a:defRPr sz="1400"/>
            </a:lvl8pPr>
            <a:lvl9pPr marL="364688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99526744"/>
      </p:ext>
    </p:extLst>
  </p:cSld>
  <p:clrMapOvr>
    <a:masterClrMapping/>
  </p:clrMapOvr>
  <p:transition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29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366824"/>
      </p:ext>
    </p:extLst>
  </p:cSld>
  <p:clrMapOvr>
    <a:masterClrMapping/>
  </p:clrMapOvr>
  <p:transition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904"/>
            <a:ext cx="4040188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4" y="2174904"/>
            <a:ext cx="4041775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9918"/>
      </p:ext>
    </p:extLst>
  </p:cSld>
  <p:clrMapOvr>
    <a:masterClrMapping/>
  </p:clrMapOvr>
  <p:transition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427729"/>
      </p:ext>
    </p:extLst>
  </p:cSld>
  <p:clrMapOvr>
    <a:masterClrMapping/>
  </p:clrMapOvr>
  <p:transition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967512"/>
      </p:ext>
    </p:extLst>
  </p:cSld>
  <p:clrMapOvr>
    <a:masterClrMapping/>
  </p:clrMapOvr>
  <p:transition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3052"/>
            <a:ext cx="3008313" cy="1162050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27" y="1435129"/>
            <a:ext cx="3008313" cy="4691063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9036134"/>
      </p:ext>
    </p:extLst>
  </p:cSld>
  <p:clrMapOvr>
    <a:masterClrMapping/>
  </p:clrMapOvr>
  <p:transition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8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802"/>
            <a:ext cx="5486400" cy="41148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3200"/>
            </a:lvl1pPr>
            <a:lvl2pPr marL="455878" indent="0">
              <a:buNone/>
              <a:defRPr sz="2800"/>
            </a:lvl2pPr>
            <a:lvl3pPr marL="911707" indent="0">
              <a:buNone/>
              <a:defRPr sz="2400"/>
            </a:lvl3pPr>
            <a:lvl4pPr marL="1367580" indent="0">
              <a:buNone/>
              <a:defRPr sz="2000"/>
            </a:lvl4pPr>
            <a:lvl5pPr marL="1823443" indent="0">
              <a:buNone/>
              <a:defRPr sz="2000"/>
            </a:lvl5pPr>
            <a:lvl6pPr marL="2279297" indent="0">
              <a:buNone/>
              <a:defRPr sz="2000"/>
            </a:lvl6pPr>
            <a:lvl7pPr marL="2735162" indent="0">
              <a:buNone/>
              <a:defRPr sz="2000"/>
            </a:lvl7pPr>
            <a:lvl8pPr marL="3191019" indent="0">
              <a:buNone/>
              <a:defRPr sz="2000"/>
            </a:lvl8pPr>
            <a:lvl9pPr marL="364688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6761651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2" y="762002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29" y="2362229"/>
            <a:ext cx="3770313" cy="37242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60940" y="2362229"/>
            <a:ext cx="3770312" cy="372427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D59E-2932-4BAB-967D-237584A490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090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372511"/>
      </p:ext>
    </p:extLst>
  </p:cSld>
  <p:clrMapOvr>
    <a:masterClrMapping/>
  </p:clrMapOvr>
  <p:transition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274640"/>
            <a:ext cx="60198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804916"/>
      </p:ext>
    </p:extLst>
  </p:cSld>
  <p:clrMapOvr>
    <a:masterClrMapping/>
  </p:clrMapOvr>
  <p:transition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 algn="ctr">
              <a:buNone/>
              <a:defRPr/>
            </a:lvl1pPr>
            <a:lvl2pPr marL="455878" indent="0" algn="ctr">
              <a:buNone/>
              <a:defRPr/>
            </a:lvl2pPr>
            <a:lvl3pPr marL="911707" indent="0" algn="ctr">
              <a:buNone/>
              <a:defRPr/>
            </a:lvl3pPr>
            <a:lvl4pPr marL="1367580" indent="0" algn="ctr">
              <a:buNone/>
              <a:defRPr/>
            </a:lvl4pPr>
            <a:lvl5pPr marL="1823443" indent="0" algn="ctr">
              <a:buNone/>
              <a:defRPr/>
            </a:lvl5pPr>
            <a:lvl6pPr marL="2279297" indent="0" algn="ctr">
              <a:buNone/>
              <a:defRPr/>
            </a:lvl6pPr>
            <a:lvl7pPr marL="2735162" indent="0" algn="ctr">
              <a:buNone/>
              <a:defRPr/>
            </a:lvl7pPr>
            <a:lvl8pPr marL="3191019" indent="0" algn="ctr">
              <a:buNone/>
              <a:defRPr/>
            </a:lvl8pPr>
            <a:lvl9pPr marL="364688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452374"/>
      </p:ext>
    </p:extLst>
  </p:cSld>
  <p:clrMapOvr>
    <a:masterClrMapping/>
  </p:clrMapOvr>
  <p:transition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780289"/>
      </p:ext>
    </p:extLst>
  </p:cSld>
  <p:clrMapOvr>
    <a:masterClrMapping/>
  </p:clrMapOvr>
  <p:transition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175" tIns="45602" rIns="91175" bIns="45602"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000"/>
            </a:lvl1pPr>
            <a:lvl2pPr marL="455878" indent="0">
              <a:buNone/>
              <a:defRPr sz="1800"/>
            </a:lvl2pPr>
            <a:lvl3pPr marL="911707" indent="0">
              <a:buNone/>
              <a:defRPr sz="1600"/>
            </a:lvl3pPr>
            <a:lvl4pPr marL="1367580" indent="0">
              <a:buNone/>
              <a:defRPr sz="1400"/>
            </a:lvl4pPr>
            <a:lvl5pPr marL="1823443" indent="0">
              <a:buNone/>
              <a:defRPr sz="1400"/>
            </a:lvl5pPr>
            <a:lvl6pPr marL="2279297" indent="0">
              <a:buNone/>
              <a:defRPr sz="1400"/>
            </a:lvl6pPr>
            <a:lvl7pPr marL="2735162" indent="0">
              <a:buNone/>
              <a:defRPr sz="1400"/>
            </a:lvl7pPr>
            <a:lvl8pPr marL="3191019" indent="0">
              <a:buNone/>
              <a:defRPr sz="1400"/>
            </a:lvl8pPr>
            <a:lvl9pPr marL="364688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5916361"/>
      </p:ext>
    </p:extLst>
  </p:cSld>
  <p:clrMapOvr>
    <a:masterClrMapping/>
  </p:clrMapOvr>
  <p:transition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29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787860"/>
      </p:ext>
    </p:extLst>
  </p:cSld>
  <p:clrMapOvr>
    <a:masterClrMapping/>
  </p:clrMapOvr>
  <p:transition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904"/>
            <a:ext cx="4040188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4" y="2174904"/>
            <a:ext cx="4041775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245504"/>
      </p:ext>
    </p:extLst>
  </p:cSld>
  <p:clrMapOvr>
    <a:masterClrMapping/>
  </p:clrMapOvr>
  <p:transition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931549"/>
      </p:ext>
    </p:extLst>
  </p:cSld>
  <p:clrMapOvr>
    <a:masterClrMapping/>
  </p:clrMapOvr>
  <p:transition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793040"/>
      </p:ext>
    </p:extLst>
  </p:cSld>
  <p:clrMapOvr>
    <a:masterClrMapping/>
  </p:clrMapOvr>
  <p:transition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3052"/>
            <a:ext cx="3008313" cy="1162050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27" y="1435129"/>
            <a:ext cx="3008313" cy="4691063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19777056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2" y="762002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838229" y="2362229"/>
            <a:ext cx="7693025" cy="372427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079A9-C7E4-4D87-87B3-9922E02638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3565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8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802"/>
            <a:ext cx="5486400" cy="41148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3200"/>
            </a:lvl1pPr>
            <a:lvl2pPr marL="455878" indent="0">
              <a:buNone/>
              <a:defRPr sz="2800"/>
            </a:lvl2pPr>
            <a:lvl3pPr marL="911707" indent="0">
              <a:buNone/>
              <a:defRPr sz="2400"/>
            </a:lvl3pPr>
            <a:lvl4pPr marL="1367580" indent="0">
              <a:buNone/>
              <a:defRPr sz="2000"/>
            </a:lvl4pPr>
            <a:lvl5pPr marL="1823443" indent="0">
              <a:buNone/>
              <a:defRPr sz="2000"/>
            </a:lvl5pPr>
            <a:lvl6pPr marL="2279297" indent="0">
              <a:buNone/>
              <a:defRPr sz="2000"/>
            </a:lvl6pPr>
            <a:lvl7pPr marL="2735162" indent="0">
              <a:buNone/>
              <a:defRPr sz="2000"/>
            </a:lvl7pPr>
            <a:lvl8pPr marL="3191019" indent="0">
              <a:buNone/>
              <a:defRPr sz="2000"/>
            </a:lvl8pPr>
            <a:lvl9pPr marL="364688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72604375"/>
      </p:ext>
    </p:extLst>
  </p:cSld>
  <p:clrMapOvr>
    <a:masterClrMapping/>
  </p:clrMapOvr>
  <p:transition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144971"/>
      </p:ext>
    </p:extLst>
  </p:cSld>
  <p:clrMapOvr>
    <a:masterClrMapping/>
  </p:clrMapOvr>
  <p:transition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274640"/>
            <a:ext cx="60198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254847"/>
      </p:ext>
    </p:extLst>
  </p:cSld>
  <p:clrMapOvr>
    <a:masterClrMapping/>
  </p:clrMapOvr>
  <p:transition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 algn="ctr">
              <a:buNone/>
              <a:defRPr/>
            </a:lvl1pPr>
            <a:lvl2pPr marL="455878" indent="0" algn="ctr">
              <a:buNone/>
              <a:defRPr/>
            </a:lvl2pPr>
            <a:lvl3pPr marL="911707" indent="0" algn="ctr">
              <a:buNone/>
              <a:defRPr/>
            </a:lvl3pPr>
            <a:lvl4pPr marL="1367580" indent="0" algn="ctr">
              <a:buNone/>
              <a:defRPr/>
            </a:lvl4pPr>
            <a:lvl5pPr marL="1823443" indent="0" algn="ctr">
              <a:buNone/>
              <a:defRPr/>
            </a:lvl5pPr>
            <a:lvl6pPr marL="2279297" indent="0" algn="ctr">
              <a:buNone/>
              <a:defRPr/>
            </a:lvl6pPr>
            <a:lvl7pPr marL="2735162" indent="0" algn="ctr">
              <a:buNone/>
              <a:defRPr/>
            </a:lvl7pPr>
            <a:lvl8pPr marL="3191019" indent="0" algn="ctr">
              <a:buNone/>
              <a:defRPr/>
            </a:lvl8pPr>
            <a:lvl9pPr marL="364688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239764"/>
      </p:ext>
    </p:extLst>
  </p:cSld>
  <p:clrMapOvr>
    <a:masterClrMapping/>
  </p:clrMapOvr>
  <p:transition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151807"/>
      </p:ext>
    </p:extLst>
  </p:cSld>
  <p:clrMapOvr>
    <a:masterClrMapping/>
  </p:clrMapOvr>
  <p:transition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175" tIns="45602" rIns="91175" bIns="45602"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000"/>
            </a:lvl1pPr>
            <a:lvl2pPr marL="455878" indent="0">
              <a:buNone/>
              <a:defRPr sz="1800"/>
            </a:lvl2pPr>
            <a:lvl3pPr marL="911707" indent="0">
              <a:buNone/>
              <a:defRPr sz="1600"/>
            </a:lvl3pPr>
            <a:lvl4pPr marL="1367580" indent="0">
              <a:buNone/>
              <a:defRPr sz="1400"/>
            </a:lvl4pPr>
            <a:lvl5pPr marL="1823443" indent="0">
              <a:buNone/>
              <a:defRPr sz="1400"/>
            </a:lvl5pPr>
            <a:lvl6pPr marL="2279297" indent="0">
              <a:buNone/>
              <a:defRPr sz="1400"/>
            </a:lvl6pPr>
            <a:lvl7pPr marL="2735162" indent="0">
              <a:buNone/>
              <a:defRPr sz="1400"/>
            </a:lvl7pPr>
            <a:lvl8pPr marL="3191019" indent="0">
              <a:buNone/>
              <a:defRPr sz="1400"/>
            </a:lvl8pPr>
            <a:lvl9pPr marL="364688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51012742"/>
      </p:ext>
    </p:extLst>
  </p:cSld>
  <p:clrMapOvr>
    <a:masterClrMapping/>
  </p:clrMapOvr>
  <p:transition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29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905288"/>
      </p:ext>
    </p:extLst>
  </p:cSld>
  <p:clrMapOvr>
    <a:masterClrMapping/>
  </p:clrMapOvr>
  <p:transition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904"/>
            <a:ext cx="4040188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4" y="2174904"/>
            <a:ext cx="4041775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388325"/>
      </p:ext>
    </p:extLst>
  </p:cSld>
  <p:clrMapOvr>
    <a:masterClrMapping/>
  </p:clrMapOvr>
  <p:transition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872236"/>
      </p:ext>
    </p:extLst>
  </p:cSld>
  <p:clrMapOvr>
    <a:masterClrMapping/>
  </p:clrMapOvr>
  <p:transition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024786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 algn="ctr">
              <a:buNone/>
              <a:defRPr/>
            </a:lvl1pPr>
            <a:lvl2pPr marL="455878" indent="0" algn="ctr">
              <a:buNone/>
              <a:defRPr/>
            </a:lvl2pPr>
            <a:lvl3pPr marL="911707" indent="0" algn="ctr">
              <a:buNone/>
              <a:defRPr/>
            </a:lvl3pPr>
            <a:lvl4pPr marL="1367580" indent="0" algn="ctr">
              <a:buNone/>
              <a:defRPr/>
            </a:lvl4pPr>
            <a:lvl5pPr marL="1823443" indent="0" algn="ctr">
              <a:buNone/>
              <a:defRPr/>
            </a:lvl5pPr>
            <a:lvl6pPr marL="2279297" indent="0" algn="ctr">
              <a:buNone/>
              <a:defRPr/>
            </a:lvl6pPr>
            <a:lvl7pPr marL="2735162" indent="0" algn="ctr">
              <a:buNone/>
              <a:defRPr/>
            </a:lvl7pPr>
            <a:lvl8pPr marL="3191019" indent="0" algn="ctr">
              <a:buNone/>
              <a:defRPr/>
            </a:lvl8pPr>
            <a:lvl9pPr marL="364688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122702"/>
      </p:ext>
    </p:extLst>
  </p:cSld>
  <p:clrMapOvr>
    <a:masterClrMapping/>
  </p:clrMapOvr>
  <p:transition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3052"/>
            <a:ext cx="3008313" cy="1162050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27" y="1435129"/>
            <a:ext cx="3008313" cy="4691063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5760772"/>
      </p:ext>
    </p:extLst>
  </p:cSld>
  <p:clrMapOvr>
    <a:masterClrMapping/>
  </p:clrMapOvr>
  <p:transition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8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802"/>
            <a:ext cx="5486400" cy="41148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3200"/>
            </a:lvl1pPr>
            <a:lvl2pPr marL="455878" indent="0">
              <a:buNone/>
              <a:defRPr sz="2800"/>
            </a:lvl2pPr>
            <a:lvl3pPr marL="911707" indent="0">
              <a:buNone/>
              <a:defRPr sz="2400"/>
            </a:lvl3pPr>
            <a:lvl4pPr marL="1367580" indent="0">
              <a:buNone/>
              <a:defRPr sz="2000"/>
            </a:lvl4pPr>
            <a:lvl5pPr marL="1823443" indent="0">
              <a:buNone/>
              <a:defRPr sz="2000"/>
            </a:lvl5pPr>
            <a:lvl6pPr marL="2279297" indent="0">
              <a:buNone/>
              <a:defRPr sz="2000"/>
            </a:lvl6pPr>
            <a:lvl7pPr marL="2735162" indent="0">
              <a:buNone/>
              <a:defRPr sz="2000"/>
            </a:lvl7pPr>
            <a:lvl8pPr marL="3191019" indent="0">
              <a:buNone/>
              <a:defRPr sz="2000"/>
            </a:lvl8pPr>
            <a:lvl9pPr marL="364688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66312674"/>
      </p:ext>
    </p:extLst>
  </p:cSld>
  <p:clrMapOvr>
    <a:masterClrMapping/>
  </p:clrMapOvr>
  <p:transition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343179"/>
      </p:ext>
    </p:extLst>
  </p:cSld>
  <p:clrMapOvr>
    <a:masterClrMapping/>
  </p:clrMapOvr>
  <p:transition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274640"/>
            <a:ext cx="60198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748185"/>
      </p:ext>
    </p:extLst>
  </p:cSld>
  <p:clrMapOvr>
    <a:masterClrMapping/>
  </p:clrMapOvr>
  <p:transition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 algn="ctr">
              <a:buNone/>
              <a:defRPr/>
            </a:lvl1pPr>
            <a:lvl2pPr marL="455878" indent="0" algn="ctr">
              <a:buNone/>
              <a:defRPr/>
            </a:lvl2pPr>
            <a:lvl3pPr marL="911707" indent="0" algn="ctr">
              <a:buNone/>
              <a:defRPr/>
            </a:lvl3pPr>
            <a:lvl4pPr marL="1367580" indent="0" algn="ctr">
              <a:buNone/>
              <a:defRPr/>
            </a:lvl4pPr>
            <a:lvl5pPr marL="1823443" indent="0" algn="ctr">
              <a:buNone/>
              <a:defRPr/>
            </a:lvl5pPr>
            <a:lvl6pPr marL="2279297" indent="0" algn="ctr">
              <a:buNone/>
              <a:defRPr/>
            </a:lvl6pPr>
            <a:lvl7pPr marL="2735162" indent="0" algn="ctr">
              <a:buNone/>
              <a:defRPr/>
            </a:lvl7pPr>
            <a:lvl8pPr marL="3191019" indent="0" algn="ctr">
              <a:buNone/>
              <a:defRPr/>
            </a:lvl8pPr>
            <a:lvl9pPr marL="364688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699094"/>
      </p:ext>
    </p:extLst>
  </p:cSld>
  <p:clrMapOvr>
    <a:masterClrMapping/>
  </p:clrMapOvr>
  <p:transition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816048"/>
      </p:ext>
    </p:extLst>
  </p:cSld>
  <p:clrMapOvr>
    <a:masterClrMapping/>
  </p:clrMapOvr>
  <p:transition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175" tIns="45602" rIns="91175" bIns="45602"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000"/>
            </a:lvl1pPr>
            <a:lvl2pPr marL="455878" indent="0">
              <a:buNone/>
              <a:defRPr sz="1800"/>
            </a:lvl2pPr>
            <a:lvl3pPr marL="911707" indent="0">
              <a:buNone/>
              <a:defRPr sz="1600"/>
            </a:lvl3pPr>
            <a:lvl4pPr marL="1367580" indent="0">
              <a:buNone/>
              <a:defRPr sz="1400"/>
            </a:lvl4pPr>
            <a:lvl5pPr marL="1823443" indent="0">
              <a:buNone/>
              <a:defRPr sz="1400"/>
            </a:lvl5pPr>
            <a:lvl6pPr marL="2279297" indent="0">
              <a:buNone/>
              <a:defRPr sz="1400"/>
            </a:lvl6pPr>
            <a:lvl7pPr marL="2735162" indent="0">
              <a:buNone/>
              <a:defRPr sz="1400"/>
            </a:lvl7pPr>
            <a:lvl8pPr marL="3191019" indent="0">
              <a:buNone/>
              <a:defRPr sz="1400"/>
            </a:lvl8pPr>
            <a:lvl9pPr marL="364688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8208504"/>
      </p:ext>
    </p:extLst>
  </p:cSld>
  <p:clrMapOvr>
    <a:masterClrMapping/>
  </p:clrMapOvr>
  <p:transition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29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658350"/>
      </p:ext>
    </p:extLst>
  </p:cSld>
  <p:clrMapOvr>
    <a:masterClrMapping/>
  </p:clrMapOvr>
  <p:transition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904"/>
            <a:ext cx="4040188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4" y="2174904"/>
            <a:ext cx="4041775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241068"/>
      </p:ext>
    </p:extLst>
  </p:cSld>
  <p:clrMapOvr>
    <a:masterClrMapping/>
  </p:clrMapOvr>
  <p:transition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069142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46568"/>
      </p:ext>
    </p:extLst>
  </p:cSld>
  <p:clrMapOvr>
    <a:masterClrMapping/>
  </p:clrMapOvr>
  <p:transition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790950"/>
      </p:ext>
    </p:extLst>
  </p:cSld>
  <p:clrMapOvr>
    <a:masterClrMapping/>
  </p:clrMapOvr>
  <p:transition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3052"/>
            <a:ext cx="3008313" cy="1162050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27" y="1435129"/>
            <a:ext cx="3008313" cy="4691063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63259113"/>
      </p:ext>
    </p:extLst>
  </p:cSld>
  <p:clrMapOvr>
    <a:masterClrMapping/>
  </p:clrMapOvr>
  <p:transition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8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802"/>
            <a:ext cx="5486400" cy="41148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3200"/>
            </a:lvl1pPr>
            <a:lvl2pPr marL="455878" indent="0">
              <a:buNone/>
              <a:defRPr sz="2800"/>
            </a:lvl2pPr>
            <a:lvl3pPr marL="911707" indent="0">
              <a:buNone/>
              <a:defRPr sz="2400"/>
            </a:lvl3pPr>
            <a:lvl4pPr marL="1367580" indent="0">
              <a:buNone/>
              <a:defRPr sz="2000"/>
            </a:lvl4pPr>
            <a:lvl5pPr marL="1823443" indent="0">
              <a:buNone/>
              <a:defRPr sz="2000"/>
            </a:lvl5pPr>
            <a:lvl6pPr marL="2279297" indent="0">
              <a:buNone/>
              <a:defRPr sz="2000"/>
            </a:lvl6pPr>
            <a:lvl7pPr marL="2735162" indent="0">
              <a:buNone/>
              <a:defRPr sz="2000"/>
            </a:lvl7pPr>
            <a:lvl8pPr marL="3191019" indent="0">
              <a:buNone/>
              <a:defRPr sz="2000"/>
            </a:lvl8pPr>
            <a:lvl9pPr marL="364688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87858984"/>
      </p:ext>
    </p:extLst>
  </p:cSld>
  <p:clrMapOvr>
    <a:masterClrMapping/>
  </p:clrMapOvr>
  <p:transition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776351"/>
      </p:ext>
    </p:extLst>
  </p:cSld>
  <p:clrMapOvr>
    <a:masterClrMapping/>
  </p:clrMapOvr>
  <p:transition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274640"/>
            <a:ext cx="60198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122309"/>
      </p:ext>
    </p:extLst>
  </p:cSld>
  <p:clrMapOvr>
    <a:masterClrMapping/>
  </p:clrMapOvr>
  <p:transition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29" y="2889252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de-DE" altLang="de-DE" sz="1800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de-DE" altLang="de-DE" sz="1800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de-DE" altLang="de-DE" sz="1800" smtClean="0"/>
            </a:p>
          </p:txBody>
        </p:sp>
      </p:grpSp>
      <p:sp>
        <p:nvSpPr>
          <p:cNvPr id="495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27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FB16-83D3-40C9-9578-D55A97FF49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0441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6235" y="3267421"/>
            <a:ext cx="7771530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0889" y="3886097"/>
            <a:ext cx="6402222" cy="615553"/>
          </a:xfrm>
        </p:spPr>
        <p:txBody>
          <a:bodyPr/>
          <a:lstStyle>
            <a:lvl1pPr marL="0" indent="0" algn="ctr">
              <a:buNone/>
              <a:defRPr/>
            </a:lvl1pPr>
            <a:lvl2pPr marL="454079" indent="0" algn="ctr">
              <a:buNone/>
              <a:defRPr/>
            </a:lvl2pPr>
            <a:lvl3pPr marL="908164" indent="0" algn="ctr">
              <a:buNone/>
              <a:defRPr/>
            </a:lvl3pPr>
            <a:lvl4pPr marL="1362243" indent="0" algn="ctr">
              <a:buNone/>
              <a:defRPr/>
            </a:lvl4pPr>
            <a:lvl5pPr marL="1816331" indent="0" algn="ctr">
              <a:buNone/>
              <a:defRPr/>
            </a:lvl5pPr>
            <a:lvl6pPr marL="2270412" indent="0" algn="ctr">
              <a:buNone/>
              <a:defRPr/>
            </a:lvl6pPr>
            <a:lvl7pPr marL="2724498" indent="0" algn="ctr">
              <a:buNone/>
              <a:defRPr/>
            </a:lvl7pPr>
            <a:lvl8pPr marL="3178575" indent="0" algn="ctr">
              <a:buNone/>
              <a:defRPr/>
            </a:lvl8pPr>
            <a:lvl9pPr marL="3632656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NÜS 2013</a:t>
            </a:r>
          </a:p>
        </p:txBody>
      </p:sp>
    </p:spTree>
    <p:extLst>
      <p:ext uri="{BB962C8B-B14F-4D97-AF65-F5344CB8AC3E}">
        <p14:creationId xmlns:p14="http://schemas.microsoft.com/office/powerpoint/2010/main" val="32291812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97" y="969323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4983" y="1583254"/>
            <a:ext cx="7670335" cy="16973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NÜS 2013</a:t>
            </a:r>
          </a:p>
        </p:txBody>
      </p:sp>
    </p:spTree>
    <p:extLst>
      <p:ext uri="{BB962C8B-B14F-4D97-AF65-F5344CB8AC3E}">
        <p14:creationId xmlns:p14="http://schemas.microsoft.com/office/powerpoint/2010/main" val="951445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632" y="4406457"/>
            <a:ext cx="7771529" cy="11079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632" y="4098707"/>
            <a:ext cx="7771529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079" indent="0">
              <a:buNone/>
              <a:defRPr sz="1800"/>
            </a:lvl2pPr>
            <a:lvl3pPr marL="908164" indent="0">
              <a:buNone/>
              <a:defRPr sz="1600"/>
            </a:lvl3pPr>
            <a:lvl4pPr marL="1362243" indent="0">
              <a:buNone/>
              <a:defRPr sz="1400"/>
            </a:lvl4pPr>
            <a:lvl5pPr marL="1816331" indent="0">
              <a:buNone/>
              <a:defRPr sz="1400"/>
            </a:lvl5pPr>
            <a:lvl6pPr marL="2270412" indent="0">
              <a:buNone/>
              <a:defRPr sz="1400"/>
            </a:lvl6pPr>
            <a:lvl7pPr marL="2724498" indent="0">
              <a:buNone/>
              <a:defRPr sz="1400"/>
            </a:lvl7pPr>
            <a:lvl8pPr marL="3178575" indent="0">
              <a:buNone/>
              <a:defRPr sz="1400"/>
            </a:lvl8pPr>
            <a:lvl9pPr marL="3632656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NÜS 2013</a:t>
            </a:r>
          </a:p>
        </p:txBody>
      </p:sp>
    </p:spTree>
    <p:extLst>
      <p:ext uri="{BB962C8B-B14F-4D97-AF65-F5344CB8AC3E}">
        <p14:creationId xmlns:p14="http://schemas.microsoft.com/office/powerpoint/2010/main" val="36168608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97" y="969323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4954" y="1583227"/>
            <a:ext cx="3758480" cy="28807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35257" y="1583227"/>
            <a:ext cx="3760061" cy="28807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NÜS 2013</a:t>
            </a:r>
          </a:p>
        </p:txBody>
      </p:sp>
    </p:spTree>
    <p:extLst>
      <p:ext uri="{BB962C8B-B14F-4D97-AF65-F5344CB8AC3E}">
        <p14:creationId xmlns:p14="http://schemas.microsoft.com/office/powerpoint/2010/main" val="3792315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175" tIns="45602" rIns="91175" bIns="45602"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000"/>
            </a:lvl1pPr>
            <a:lvl2pPr marL="455878" indent="0">
              <a:buNone/>
              <a:defRPr sz="1800"/>
            </a:lvl2pPr>
            <a:lvl3pPr marL="911707" indent="0">
              <a:buNone/>
              <a:defRPr sz="1600"/>
            </a:lvl3pPr>
            <a:lvl4pPr marL="1367580" indent="0">
              <a:buNone/>
              <a:defRPr sz="1400"/>
            </a:lvl4pPr>
            <a:lvl5pPr marL="1823443" indent="0">
              <a:buNone/>
              <a:defRPr sz="1400"/>
            </a:lvl5pPr>
            <a:lvl6pPr marL="2279297" indent="0">
              <a:buNone/>
              <a:defRPr sz="1400"/>
            </a:lvl6pPr>
            <a:lvl7pPr marL="2735162" indent="0">
              <a:buNone/>
              <a:defRPr sz="1400"/>
            </a:lvl7pPr>
            <a:lvl8pPr marL="3191019" indent="0">
              <a:buNone/>
              <a:defRPr sz="1400"/>
            </a:lvl8pPr>
            <a:lvl9pPr marL="364688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99868040"/>
      </p:ext>
    </p:extLst>
  </p:cSld>
  <p:clrMapOvr>
    <a:masterClrMapping/>
  </p:clrMapOvr>
  <p:transition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966" y="1084782"/>
            <a:ext cx="8230073" cy="33239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6963" y="1436121"/>
            <a:ext cx="4039930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079" indent="0">
              <a:buNone/>
              <a:defRPr sz="2000" b="1"/>
            </a:lvl2pPr>
            <a:lvl3pPr marL="908164" indent="0">
              <a:buNone/>
              <a:defRPr sz="1800" b="1"/>
            </a:lvl3pPr>
            <a:lvl4pPr marL="1362243" indent="0">
              <a:buNone/>
              <a:defRPr sz="1600" b="1"/>
            </a:lvl4pPr>
            <a:lvl5pPr marL="1816331" indent="0">
              <a:buNone/>
              <a:defRPr sz="1600" b="1"/>
            </a:lvl5pPr>
            <a:lvl6pPr marL="2270412" indent="0">
              <a:buNone/>
              <a:defRPr sz="1600" b="1"/>
            </a:lvl6pPr>
            <a:lvl7pPr marL="2724498" indent="0">
              <a:buNone/>
              <a:defRPr sz="1600" b="1"/>
            </a:lvl7pPr>
            <a:lvl8pPr marL="3178575" indent="0">
              <a:buNone/>
              <a:defRPr sz="1600" b="1"/>
            </a:lvl8pPr>
            <a:lvl9pPr marL="3632656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963" y="2174759"/>
            <a:ext cx="4039930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525" y="1436121"/>
            <a:ext cx="4041512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079" indent="0">
              <a:buNone/>
              <a:defRPr sz="2000" b="1"/>
            </a:lvl2pPr>
            <a:lvl3pPr marL="908164" indent="0">
              <a:buNone/>
              <a:defRPr sz="1800" b="1"/>
            </a:lvl3pPr>
            <a:lvl4pPr marL="1362243" indent="0">
              <a:buNone/>
              <a:defRPr sz="1600" b="1"/>
            </a:lvl4pPr>
            <a:lvl5pPr marL="1816331" indent="0">
              <a:buNone/>
              <a:defRPr sz="1600" b="1"/>
            </a:lvl5pPr>
            <a:lvl6pPr marL="2270412" indent="0">
              <a:buNone/>
              <a:defRPr sz="1600" b="1"/>
            </a:lvl6pPr>
            <a:lvl7pPr marL="2724498" indent="0">
              <a:buNone/>
              <a:defRPr sz="1600" b="1"/>
            </a:lvl7pPr>
            <a:lvl8pPr marL="3178575" indent="0">
              <a:buNone/>
              <a:defRPr sz="1600" b="1"/>
            </a:lvl8pPr>
            <a:lvl9pPr marL="3632656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525" y="2174759"/>
            <a:ext cx="4041512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NÜS 2013</a:t>
            </a:r>
          </a:p>
        </p:txBody>
      </p:sp>
    </p:spTree>
    <p:extLst>
      <p:ext uri="{BB962C8B-B14F-4D97-AF65-F5344CB8AC3E}">
        <p14:creationId xmlns:p14="http://schemas.microsoft.com/office/powerpoint/2010/main" val="116080452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97" y="969323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NÜS 2013</a:t>
            </a:r>
          </a:p>
        </p:txBody>
      </p:sp>
    </p:spTree>
    <p:extLst>
      <p:ext uri="{BB962C8B-B14F-4D97-AF65-F5344CB8AC3E}">
        <p14:creationId xmlns:p14="http://schemas.microsoft.com/office/powerpoint/2010/main" val="30661523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NÜS 2013</a:t>
            </a:r>
          </a:p>
        </p:txBody>
      </p:sp>
    </p:spTree>
    <p:extLst>
      <p:ext uri="{BB962C8B-B14F-4D97-AF65-F5344CB8AC3E}">
        <p14:creationId xmlns:p14="http://schemas.microsoft.com/office/powerpoint/2010/main" val="9683002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990" y="880554"/>
            <a:ext cx="3008997" cy="55399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63" y="273651"/>
            <a:ext cx="5111974" cy="28130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6990" y="1434578"/>
            <a:ext cx="3008997" cy="430887"/>
          </a:xfrm>
        </p:spPr>
        <p:txBody>
          <a:bodyPr/>
          <a:lstStyle>
            <a:lvl1pPr marL="0" indent="0">
              <a:buNone/>
              <a:defRPr sz="1400"/>
            </a:lvl1pPr>
            <a:lvl2pPr marL="454079" indent="0">
              <a:buNone/>
              <a:defRPr sz="1200"/>
            </a:lvl2pPr>
            <a:lvl3pPr marL="908164" indent="0">
              <a:buNone/>
              <a:defRPr sz="1000"/>
            </a:lvl3pPr>
            <a:lvl4pPr marL="1362243" indent="0">
              <a:buNone/>
              <a:defRPr sz="900"/>
            </a:lvl4pPr>
            <a:lvl5pPr marL="1816331" indent="0">
              <a:buNone/>
              <a:defRPr sz="900"/>
            </a:lvl5pPr>
            <a:lvl6pPr marL="2270412" indent="0">
              <a:buNone/>
              <a:defRPr sz="900"/>
            </a:lvl6pPr>
            <a:lvl7pPr marL="2724498" indent="0">
              <a:buNone/>
              <a:defRPr sz="900"/>
            </a:lvl7pPr>
            <a:lvl8pPr marL="3178575" indent="0">
              <a:buNone/>
              <a:defRPr sz="900"/>
            </a:lvl8pPr>
            <a:lvl9pPr marL="3632656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NÜS 2013</a:t>
            </a:r>
          </a:p>
        </p:txBody>
      </p:sp>
    </p:spTree>
    <p:extLst>
      <p:ext uri="{BB962C8B-B14F-4D97-AF65-F5344CB8AC3E}">
        <p14:creationId xmlns:p14="http://schemas.microsoft.com/office/powerpoint/2010/main" val="27833868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092" y="5091123"/>
            <a:ext cx="5485135" cy="2769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3092" y="612125"/>
            <a:ext cx="5485135" cy="984885"/>
          </a:xfrm>
        </p:spPr>
        <p:txBody>
          <a:bodyPr/>
          <a:lstStyle>
            <a:lvl1pPr marL="0" indent="0">
              <a:buNone/>
              <a:defRPr sz="3200"/>
            </a:lvl1pPr>
            <a:lvl2pPr marL="454079" indent="0">
              <a:buNone/>
              <a:defRPr sz="2800"/>
            </a:lvl2pPr>
            <a:lvl3pPr marL="908164" indent="0">
              <a:buNone/>
              <a:defRPr sz="2400"/>
            </a:lvl3pPr>
            <a:lvl4pPr marL="1362243" indent="0">
              <a:buNone/>
              <a:defRPr sz="2000"/>
            </a:lvl4pPr>
            <a:lvl5pPr marL="1816331" indent="0">
              <a:buNone/>
              <a:defRPr sz="2000"/>
            </a:lvl5pPr>
            <a:lvl6pPr marL="2270412" indent="0">
              <a:buNone/>
              <a:defRPr sz="2000"/>
            </a:lvl6pPr>
            <a:lvl7pPr marL="2724498" indent="0">
              <a:buNone/>
              <a:defRPr sz="2000"/>
            </a:lvl7pPr>
            <a:lvl8pPr marL="3178575" indent="0">
              <a:buNone/>
              <a:defRPr sz="2000"/>
            </a:lvl8pPr>
            <a:lvl9pPr marL="3632656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3092" y="5368093"/>
            <a:ext cx="5485135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4079" indent="0">
              <a:buNone/>
              <a:defRPr sz="1200"/>
            </a:lvl2pPr>
            <a:lvl3pPr marL="908164" indent="0">
              <a:buNone/>
              <a:defRPr sz="1000"/>
            </a:lvl3pPr>
            <a:lvl4pPr marL="1362243" indent="0">
              <a:buNone/>
              <a:defRPr sz="900"/>
            </a:lvl4pPr>
            <a:lvl5pPr marL="1816331" indent="0">
              <a:buNone/>
              <a:defRPr sz="900"/>
            </a:lvl5pPr>
            <a:lvl6pPr marL="2270412" indent="0">
              <a:buNone/>
              <a:defRPr sz="900"/>
            </a:lvl6pPr>
            <a:lvl7pPr marL="2724498" indent="0">
              <a:buNone/>
              <a:defRPr sz="900"/>
            </a:lvl7pPr>
            <a:lvl8pPr marL="3178575" indent="0">
              <a:buNone/>
              <a:defRPr sz="900"/>
            </a:lvl8pPr>
            <a:lvl9pPr marL="3632656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NÜS 2013</a:t>
            </a:r>
          </a:p>
        </p:txBody>
      </p:sp>
    </p:spTree>
    <p:extLst>
      <p:ext uri="{BB962C8B-B14F-4D97-AF65-F5344CB8AC3E}">
        <p14:creationId xmlns:p14="http://schemas.microsoft.com/office/powerpoint/2010/main" val="28362293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97" y="969323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9214061" y="1583225"/>
            <a:ext cx="17409381" cy="70019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NÜS 2013</a:t>
            </a:r>
          </a:p>
        </p:txBody>
      </p:sp>
    </p:spTree>
    <p:extLst>
      <p:ext uri="{BB962C8B-B14F-4D97-AF65-F5344CB8AC3E}">
        <p14:creationId xmlns:p14="http://schemas.microsoft.com/office/powerpoint/2010/main" val="32386175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69406" y="646895"/>
            <a:ext cx="1661993" cy="162750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4274439" y="646895"/>
            <a:ext cx="10392076" cy="1627509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NÜS 2013</a:t>
            </a:r>
          </a:p>
        </p:txBody>
      </p:sp>
    </p:spTree>
    <p:extLst>
      <p:ext uri="{BB962C8B-B14F-4D97-AF65-F5344CB8AC3E}">
        <p14:creationId xmlns:p14="http://schemas.microsoft.com/office/powerpoint/2010/main" val="35461324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97" y="969323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24954" y="1583225"/>
            <a:ext cx="3758480" cy="2005164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435257" y="1583225"/>
            <a:ext cx="3760061" cy="2005164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35257" y="2003943"/>
            <a:ext cx="3760061" cy="2005164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NÜS 2013</a:t>
            </a:r>
          </a:p>
        </p:txBody>
      </p:sp>
    </p:spTree>
    <p:extLst>
      <p:ext uri="{BB962C8B-B14F-4D97-AF65-F5344CB8AC3E}">
        <p14:creationId xmlns:p14="http://schemas.microsoft.com/office/powerpoint/2010/main" val="18271485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97" y="969323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24954" y="1583225"/>
            <a:ext cx="3758480" cy="2005164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35257" y="1583225"/>
            <a:ext cx="3760061" cy="2005164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NÜS 2013</a:t>
            </a:r>
          </a:p>
        </p:txBody>
      </p:sp>
    </p:spTree>
    <p:extLst>
      <p:ext uri="{BB962C8B-B14F-4D97-AF65-F5344CB8AC3E}">
        <p14:creationId xmlns:p14="http://schemas.microsoft.com/office/powerpoint/2010/main" val="1150615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 algn="ctr">
              <a:buNone/>
              <a:defRPr/>
            </a:lvl1pPr>
            <a:lvl2pPr marL="455878" indent="0" algn="ctr">
              <a:buNone/>
              <a:defRPr/>
            </a:lvl2pPr>
            <a:lvl3pPr marL="911707" indent="0" algn="ctr">
              <a:buNone/>
              <a:defRPr/>
            </a:lvl3pPr>
            <a:lvl4pPr marL="1367580" indent="0" algn="ctr">
              <a:buNone/>
              <a:defRPr/>
            </a:lvl4pPr>
            <a:lvl5pPr marL="1823443" indent="0" algn="ctr">
              <a:buNone/>
              <a:defRPr/>
            </a:lvl5pPr>
            <a:lvl6pPr marL="2279297" indent="0" algn="ctr">
              <a:buNone/>
              <a:defRPr/>
            </a:lvl6pPr>
            <a:lvl7pPr marL="2735162" indent="0" algn="ctr">
              <a:buNone/>
              <a:defRPr/>
            </a:lvl7pPr>
            <a:lvl8pPr marL="3191019" indent="0" algn="ctr">
              <a:buNone/>
              <a:defRPr/>
            </a:lvl8pPr>
            <a:lvl9pPr marL="364688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53431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29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598876"/>
      </p:ext>
    </p:extLst>
  </p:cSld>
  <p:clrMapOvr>
    <a:masterClrMapping/>
  </p:clrMapOvr>
  <p:transition>
    <p:zo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525923"/>
      </p:ext>
    </p:extLst>
  </p:cSld>
  <p:clrMapOvr>
    <a:masterClrMapping/>
  </p:clrMapOvr>
  <p:transition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175" tIns="45602" rIns="91175" bIns="45602"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000"/>
            </a:lvl1pPr>
            <a:lvl2pPr marL="455878" indent="0">
              <a:buNone/>
              <a:defRPr sz="1800"/>
            </a:lvl2pPr>
            <a:lvl3pPr marL="911707" indent="0">
              <a:buNone/>
              <a:defRPr sz="1600"/>
            </a:lvl3pPr>
            <a:lvl4pPr marL="1367580" indent="0">
              <a:buNone/>
              <a:defRPr sz="1400"/>
            </a:lvl4pPr>
            <a:lvl5pPr marL="1823443" indent="0">
              <a:buNone/>
              <a:defRPr sz="1400"/>
            </a:lvl5pPr>
            <a:lvl6pPr marL="2279297" indent="0">
              <a:buNone/>
              <a:defRPr sz="1400"/>
            </a:lvl6pPr>
            <a:lvl7pPr marL="2735162" indent="0">
              <a:buNone/>
              <a:defRPr sz="1400"/>
            </a:lvl7pPr>
            <a:lvl8pPr marL="3191019" indent="0">
              <a:buNone/>
              <a:defRPr sz="1400"/>
            </a:lvl8pPr>
            <a:lvl9pPr marL="364688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24187187"/>
      </p:ext>
    </p:extLst>
  </p:cSld>
  <p:clrMapOvr>
    <a:masterClrMapping/>
  </p:clrMapOvr>
  <p:transition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29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077691"/>
      </p:ext>
    </p:extLst>
  </p:cSld>
  <p:clrMapOvr>
    <a:masterClrMapping/>
  </p:clrMapOvr>
  <p:transition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904"/>
            <a:ext cx="4040188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4" y="2174904"/>
            <a:ext cx="4041775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167970"/>
      </p:ext>
    </p:extLst>
  </p:cSld>
  <p:clrMapOvr>
    <a:masterClrMapping/>
  </p:clrMapOvr>
  <p:transition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794822"/>
      </p:ext>
    </p:extLst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676358"/>
      </p:ext>
    </p:extLst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3052"/>
            <a:ext cx="3008313" cy="1162050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27" y="1435129"/>
            <a:ext cx="3008313" cy="4691063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78351437"/>
      </p:ext>
    </p:extLst>
  </p:cSld>
  <p:clrMapOvr>
    <a:masterClrMapping/>
  </p:clrMapOvr>
  <p:transition>
    <p:zo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8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802"/>
            <a:ext cx="5486400" cy="41148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3200"/>
            </a:lvl1pPr>
            <a:lvl2pPr marL="455878" indent="0">
              <a:buNone/>
              <a:defRPr sz="2800"/>
            </a:lvl2pPr>
            <a:lvl3pPr marL="911707" indent="0">
              <a:buNone/>
              <a:defRPr sz="2400"/>
            </a:lvl3pPr>
            <a:lvl4pPr marL="1367580" indent="0">
              <a:buNone/>
              <a:defRPr sz="2000"/>
            </a:lvl4pPr>
            <a:lvl5pPr marL="1823443" indent="0">
              <a:buNone/>
              <a:defRPr sz="2000"/>
            </a:lvl5pPr>
            <a:lvl6pPr marL="2279297" indent="0">
              <a:buNone/>
              <a:defRPr sz="2000"/>
            </a:lvl6pPr>
            <a:lvl7pPr marL="2735162" indent="0">
              <a:buNone/>
              <a:defRPr sz="2000"/>
            </a:lvl7pPr>
            <a:lvl8pPr marL="3191019" indent="0">
              <a:buNone/>
              <a:defRPr sz="2000"/>
            </a:lvl8pPr>
            <a:lvl9pPr marL="364688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49359094"/>
      </p:ext>
    </p:extLst>
  </p:cSld>
  <p:clrMapOvr>
    <a:masterClrMapping/>
  </p:clrMapOvr>
  <p:transition>
    <p:zo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200390"/>
      </p:ext>
    </p:extLst>
  </p:cSld>
  <p:clrMapOvr>
    <a:masterClrMapping/>
  </p:clrMapOvr>
  <p:transition>
    <p:zo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274640"/>
            <a:ext cx="60198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067632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904"/>
            <a:ext cx="4040188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4" y="2174904"/>
            <a:ext cx="4041775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998301"/>
      </p:ext>
    </p:extLst>
  </p:cSld>
  <p:clrMapOvr>
    <a:masterClrMapping/>
  </p:clrMapOvr>
  <p:transition>
    <p:zo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0" name="Picture 10" descr="Aepf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9910"/>
            <a:ext cx="9144000" cy="58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1" name="Picture 11" descr="WirLieb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"/>
            <a:ext cx="9144000" cy="18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1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</p:spTree>
    <p:extLst>
      <p:ext uri="{BB962C8B-B14F-4D97-AF65-F5344CB8AC3E}">
        <p14:creationId xmlns:p14="http://schemas.microsoft.com/office/powerpoint/2010/main" val="333553076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202" y="4407482"/>
            <a:ext cx="7772637" cy="13617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202" y="2906057"/>
            <a:ext cx="7772637" cy="150142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72" indent="0">
              <a:buNone/>
              <a:defRPr sz="1800"/>
            </a:lvl2pPr>
            <a:lvl3pPr marL="912715" indent="0">
              <a:buNone/>
              <a:defRPr sz="1600"/>
            </a:lvl3pPr>
            <a:lvl4pPr marL="1369088" indent="0">
              <a:buNone/>
              <a:defRPr sz="1400"/>
            </a:lvl4pPr>
            <a:lvl5pPr marL="1825451" indent="0">
              <a:buNone/>
              <a:defRPr sz="1400"/>
            </a:lvl5pPr>
            <a:lvl6pPr marL="2281805" indent="0">
              <a:buNone/>
              <a:defRPr sz="1400"/>
            </a:lvl6pPr>
            <a:lvl7pPr marL="2738171" indent="0">
              <a:buNone/>
              <a:defRPr sz="1400"/>
            </a:lvl7pPr>
            <a:lvl8pPr marL="3194536" indent="0">
              <a:buNone/>
              <a:defRPr sz="1400"/>
            </a:lvl8pPr>
            <a:lvl9pPr marL="3650895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AB3206-B514-41B4-AF83-32875F7B6377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9977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88862" y="1464940"/>
            <a:ext cx="3882351" cy="46518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23585" y="1464940"/>
            <a:ext cx="3883938" cy="46518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3632EB-76B4-420C-A4A6-67F14D746D9B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316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23" y="274591"/>
            <a:ext cx="8229759" cy="114273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21" y="1534758"/>
            <a:ext cx="4039486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2" indent="0">
              <a:buNone/>
              <a:defRPr sz="2000" b="1"/>
            </a:lvl2pPr>
            <a:lvl3pPr marL="912715" indent="0">
              <a:buNone/>
              <a:defRPr sz="1800" b="1"/>
            </a:lvl3pPr>
            <a:lvl4pPr marL="1369088" indent="0">
              <a:buNone/>
              <a:defRPr sz="1600" b="1"/>
            </a:lvl4pPr>
            <a:lvl5pPr marL="1825451" indent="0">
              <a:buNone/>
              <a:defRPr sz="1600" b="1"/>
            </a:lvl5pPr>
            <a:lvl6pPr marL="2281805" indent="0">
              <a:buNone/>
              <a:defRPr sz="1600" b="1"/>
            </a:lvl6pPr>
            <a:lvl7pPr marL="2738171" indent="0">
              <a:buNone/>
              <a:defRPr sz="1600" b="1"/>
            </a:lvl7pPr>
            <a:lvl8pPr marL="3194536" indent="0">
              <a:buNone/>
              <a:defRPr sz="1600" b="1"/>
            </a:lvl8pPr>
            <a:lvl9pPr marL="3650895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121" y="2174386"/>
            <a:ext cx="4039486" cy="3951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823" y="1534758"/>
            <a:ext cx="4041073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2" indent="0">
              <a:buNone/>
              <a:defRPr sz="2000" b="1"/>
            </a:lvl2pPr>
            <a:lvl3pPr marL="912715" indent="0">
              <a:buNone/>
              <a:defRPr sz="1800" b="1"/>
            </a:lvl3pPr>
            <a:lvl4pPr marL="1369088" indent="0">
              <a:buNone/>
              <a:defRPr sz="1600" b="1"/>
            </a:lvl4pPr>
            <a:lvl5pPr marL="1825451" indent="0">
              <a:buNone/>
              <a:defRPr sz="1600" b="1"/>
            </a:lvl5pPr>
            <a:lvl6pPr marL="2281805" indent="0">
              <a:buNone/>
              <a:defRPr sz="1600" b="1"/>
            </a:lvl6pPr>
            <a:lvl7pPr marL="2738171" indent="0">
              <a:buNone/>
              <a:defRPr sz="1600" b="1"/>
            </a:lvl7pPr>
            <a:lvl8pPr marL="3194536" indent="0">
              <a:buNone/>
              <a:defRPr sz="1600" b="1"/>
            </a:lvl8pPr>
            <a:lvl9pPr marL="3650895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823" y="2174386"/>
            <a:ext cx="4041073" cy="3951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C7266-0971-45F6-BE1C-7C09F37BAB7C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5715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5ACE39-DFDA-4555-B7EA-06C1BFCA2AD5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984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E7EC67-B57E-4062-ABA1-2CF9BA197950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9246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37" y="273003"/>
            <a:ext cx="3007791" cy="11617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4431" y="273003"/>
            <a:ext cx="5112450" cy="58533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137" y="1434768"/>
            <a:ext cx="3007791" cy="4691564"/>
          </a:xfrm>
        </p:spPr>
        <p:txBody>
          <a:bodyPr/>
          <a:lstStyle>
            <a:lvl1pPr marL="0" indent="0">
              <a:buNone/>
              <a:defRPr sz="1400"/>
            </a:lvl1pPr>
            <a:lvl2pPr marL="456372" indent="0">
              <a:buNone/>
              <a:defRPr sz="1200"/>
            </a:lvl2pPr>
            <a:lvl3pPr marL="912715" indent="0">
              <a:buNone/>
              <a:defRPr sz="1000"/>
            </a:lvl3pPr>
            <a:lvl4pPr marL="1369088" indent="0">
              <a:buNone/>
              <a:defRPr sz="900"/>
            </a:lvl4pPr>
            <a:lvl5pPr marL="1825451" indent="0">
              <a:buNone/>
              <a:defRPr sz="900"/>
            </a:lvl5pPr>
            <a:lvl6pPr marL="2281805" indent="0">
              <a:buNone/>
              <a:defRPr sz="900"/>
            </a:lvl6pPr>
            <a:lvl7pPr marL="2738171" indent="0">
              <a:buNone/>
              <a:defRPr sz="900"/>
            </a:lvl7pPr>
            <a:lvl8pPr marL="3194536" indent="0">
              <a:buNone/>
              <a:defRPr sz="900"/>
            </a:lvl8pPr>
            <a:lvl9pPr marL="3650895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E0D9D0-F04E-489E-96F6-34FC4ED3C381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30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977" y="4801091"/>
            <a:ext cx="5487034" cy="5666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977" y="612635"/>
            <a:ext cx="5487034" cy="4115435"/>
          </a:xfrm>
        </p:spPr>
        <p:txBody>
          <a:bodyPr/>
          <a:lstStyle>
            <a:lvl1pPr marL="0" indent="0">
              <a:buNone/>
              <a:defRPr sz="3200"/>
            </a:lvl1pPr>
            <a:lvl2pPr marL="456372" indent="0">
              <a:buNone/>
              <a:defRPr sz="2800"/>
            </a:lvl2pPr>
            <a:lvl3pPr marL="912715" indent="0">
              <a:buNone/>
              <a:defRPr sz="2400"/>
            </a:lvl3pPr>
            <a:lvl4pPr marL="1369088" indent="0">
              <a:buNone/>
              <a:defRPr sz="2000"/>
            </a:lvl4pPr>
            <a:lvl5pPr marL="1825451" indent="0">
              <a:buNone/>
              <a:defRPr sz="2000"/>
            </a:lvl5pPr>
            <a:lvl6pPr marL="2281805" indent="0">
              <a:buNone/>
              <a:defRPr sz="2000"/>
            </a:lvl6pPr>
            <a:lvl7pPr marL="2738171" indent="0">
              <a:buNone/>
              <a:defRPr sz="2000"/>
            </a:lvl7pPr>
            <a:lvl8pPr marL="3194536" indent="0">
              <a:buNone/>
              <a:defRPr sz="2000"/>
            </a:lvl8pPr>
            <a:lvl9pPr marL="3650895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977" y="5367698"/>
            <a:ext cx="5487034" cy="804677"/>
          </a:xfrm>
        </p:spPr>
        <p:txBody>
          <a:bodyPr/>
          <a:lstStyle>
            <a:lvl1pPr marL="0" indent="0">
              <a:buNone/>
              <a:defRPr sz="1400"/>
            </a:lvl1pPr>
            <a:lvl2pPr marL="456372" indent="0">
              <a:buNone/>
              <a:defRPr sz="1200"/>
            </a:lvl2pPr>
            <a:lvl3pPr marL="912715" indent="0">
              <a:buNone/>
              <a:defRPr sz="1000"/>
            </a:lvl3pPr>
            <a:lvl4pPr marL="1369088" indent="0">
              <a:buNone/>
              <a:defRPr sz="900"/>
            </a:lvl4pPr>
            <a:lvl5pPr marL="1825451" indent="0">
              <a:buNone/>
              <a:defRPr sz="900"/>
            </a:lvl5pPr>
            <a:lvl6pPr marL="2281805" indent="0">
              <a:buNone/>
              <a:defRPr sz="900"/>
            </a:lvl6pPr>
            <a:lvl7pPr marL="2738171" indent="0">
              <a:buNone/>
              <a:defRPr sz="900"/>
            </a:lvl7pPr>
            <a:lvl8pPr marL="3194536" indent="0">
              <a:buNone/>
              <a:defRPr sz="900"/>
            </a:lvl8pPr>
            <a:lvl9pPr marL="3650895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A6AF10-1F76-4269-9416-83B96DFD1E37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7652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F94F3D-43A9-43BA-8941-29242AAFE2D6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1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034946"/>
      </p:ext>
    </p:extLst>
  </p:cSld>
  <p:clrMapOvr>
    <a:masterClrMapping/>
  </p:clrMapOvr>
  <p:transition>
    <p:zoom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69514" y="16"/>
            <a:ext cx="2060217" cy="611680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88846" y="16"/>
            <a:ext cx="6028278" cy="611680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DD78A1-7970-4D11-A451-32CED3DE02EA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8192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0" name="Picture 10" descr="Aepf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9896"/>
            <a:ext cx="9144000" cy="58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1" name="Picture 11" descr="WirLieb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8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0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</p:spTree>
    <p:extLst>
      <p:ext uri="{BB962C8B-B14F-4D97-AF65-F5344CB8AC3E}">
        <p14:creationId xmlns:p14="http://schemas.microsoft.com/office/powerpoint/2010/main" val="42448467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8" y="4407468"/>
            <a:ext cx="7772637" cy="13617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8" y="2906043"/>
            <a:ext cx="7772637" cy="150142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1" indent="0">
              <a:buNone/>
              <a:defRPr sz="1800"/>
            </a:lvl2pPr>
            <a:lvl3pPr marL="914003" indent="0">
              <a:buNone/>
              <a:defRPr sz="1600"/>
            </a:lvl3pPr>
            <a:lvl4pPr marL="1371004" indent="0">
              <a:buNone/>
              <a:defRPr sz="1400"/>
            </a:lvl4pPr>
            <a:lvl5pPr marL="1828006" indent="0">
              <a:buNone/>
              <a:defRPr sz="1400"/>
            </a:lvl5pPr>
            <a:lvl6pPr marL="2285007" indent="0">
              <a:buNone/>
              <a:defRPr sz="1400"/>
            </a:lvl6pPr>
            <a:lvl7pPr marL="2742009" indent="0">
              <a:buNone/>
              <a:defRPr sz="1400"/>
            </a:lvl7pPr>
            <a:lvl8pPr marL="3199009" indent="0">
              <a:buNone/>
              <a:defRPr sz="1400"/>
            </a:lvl8pPr>
            <a:lvl9pPr marL="365601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AB3206-B514-41B4-AF83-32875F7B6377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99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88848" y="1464926"/>
            <a:ext cx="3882351" cy="46518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23571" y="1464926"/>
            <a:ext cx="3883938" cy="46518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3632EB-76B4-420C-A4A6-67F14D746D9B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098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23" y="274577"/>
            <a:ext cx="8229759" cy="114273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21" y="1534758"/>
            <a:ext cx="4039486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1" indent="0">
              <a:buNone/>
              <a:defRPr sz="2000" b="1"/>
            </a:lvl2pPr>
            <a:lvl3pPr marL="914003" indent="0">
              <a:buNone/>
              <a:defRPr sz="1800" b="1"/>
            </a:lvl3pPr>
            <a:lvl4pPr marL="1371004" indent="0">
              <a:buNone/>
              <a:defRPr sz="1600" b="1"/>
            </a:lvl4pPr>
            <a:lvl5pPr marL="1828006" indent="0">
              <a:buNone/>
              <a:defRPr sz="1600" b="1"/>
            </a:lvl5pPr>
            <a:lvl6pPr marL="2285007" indent="0">
              <a:buNone/>
              <a:defRPr sz="1600" b="1"/>
            </a:lvl6pPr>
            <a:lvl7pPr marL="2742009" indent="0">
              <a:buNone/>
              <a:defRPr sz="1600" b="1"/>
            </a:lvl7pPr>
            <a:lvl8pPr marL="3199009" indent="0">
              <a:buNone/>
              <a:defRPr sz="1600" b="1"/>
            </a:lvl8pPr>
            <a:lvl9pPr marL="365601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121" y="2174372"/>
            <a:ext cx="4039486" cy="3951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809" y="1534758"/>
            <a:ext cx="4041073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1" indent="0">
              <a:buNone/>
              <a:defRPr sz="2000" b="1"/>
            </a:lvl2pPr>
            <a:lvl3pPr marL="914003" indent="0">
              <a:buNone/>
              <a:defRPr sz="1800" b="1"/>
            </a:lvl3pPr>
            <a:lvl4pPr marL="1371004" indent="0">
              <a:buNone/>
              <a:defRPr sz="1600" b="1"/>
            </a:lvl4pPr>
            <a:lvl5pPr marL="1828006" indent="0">
              <a:buNone/>
              <a:defRPr sz="1600" b="1"/>
            </a:lvl5pPr>
            <a:lvl6pPr marL="2285007" indent="0">
              <a:buNone/>
              <a:defRPr sz="1600" b="1"/>
            </a:lvl6pPr>
            <a:lvl7pPr marL="2742009" indent="0">
              <a:buNone/>
              <a:defRPr sz="1600" b="1"/>
            </a:lvl7pPr>
            <a:lvl8pPr marL="3199009" indent="0">
              <a:buNone/>
              <a:defRPr sz="1600" b="1"/>
            </a:lvl8pPr>
            <a:lvl9pPr marL="365601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809" y="2174372"/>
            <a:ext cx="4041073" cy="3951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C7266-0971-45F6-BE1C-7C09F37BAB7C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650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5ACE39-DFDA-4555-B7EA-06C1BFCA2AD5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43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E7EC67-B57E-4062-ABA1-2CF9BA197950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6883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23" y="272989"/>
            <a:ext cx="3007791" cy="11617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4431" y="272989"/>
            <a:ext cx="5112450" cy="58533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123" y="1434768"/>
            <a:ext cx="3007791" cy="4691564"/>
          </a:xfrm>
        </p:spPr>
        <p:txBody>
          <a:bodyPr/>
          <a:lstStyle>
            <a:lvl1pPr marL="0" indent="0">
              <a:buNone/>
              <a:defRPr sz="1400"/>
            </a:lvl1pPr>
            <a:lvl2pPr marL="457001" indent="0">
              <a:buNone/>
              <a:defRPr sz="1200"/>
            </a:lvl2pPr>
            <a:lvl3pPr marL="914003" indent="0">
              <a:buNone/>
              <a:defRPr sz="1000"/>
            </a:lvl3pPr>
            <a:lvl4pPr marL="1371004" indent="0">
              <a:buNone/>
              <a:defRPr sz="900"/>
            </a:lvl4pPr>
            <a:lvl5pPr marL="1828006" indent="0">
              <a:buNone/>
              <a:defRPr sz="900"/>
            </a:lvl5pPr>
            <a:lvl6pPr marL="2285007" indent="0">
              <a:buNone/>
              <a:defRPr sz="900"/>
            </a:lvl6pPr>
            <a:lvl7pPr marL="2742009" indent="0">
              <a:buNone/>
              <a:defRPr sz="900"/>
            </a:lvl7pPr>
            <a:lvl8pPr marL="3199009" indent="0">
              <a:buNone/>
              <a:defRPr sz="900"/>
            </a:lvl8pPr>
            <a:lvl9pPr marL="365601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E0D9D0-F04E-489E-96F6-34FC4ED3C381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093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977" y="4801077"/>
            <a:ext cx="5487034" cy="5666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977" y="612635"/>
            <a:ext cx="5487034" cy="4115435"/>
          </a:xfrm>
        </p:spPr>
        <p:txBody>
          <a:bodyPr/>
          <a:lstStyle>
            <a:lvl1pPr marL="0" indent="0">
              <a:buNone/>
              <a:defRPr sz="3200"/>
            </a:lvl1pPr>
            <a:lvl2pPr marL="457001" indent="0">
              <a:buNone/>
              <a:defRPr sz="2800"/>
            </a:lvl2pPr>
            <a:lvl3pPr marL="914003" indent="0">
              <a:buNone/>
              <a:defRPr sz="2400"/>
            </a:lvl3pPr>
            <a:lvl4pPr marL="1371004" indent="0">
              <a:buNone/>
              <a:defRPr sz="2000"/>
            </a:lvl4pPr>
            <a:lvl5pPr marL="1828006" indent="0">
              <a:buNone/>
              <a:defRPr sz="2000"/>
            </a:lvl5pPr>
            <a:lvl6pPr marL="2285007" indent="0">
              <a:buNone/>
              <a:defRPr sz="2000"/>
            </a:lvl6pPr>
            <a:lvl7pPr marL="2742009" indent="0">
              <a:buNone/>
              <a:defRPr sz="2000"/>
            </a:lvl7pPr>
            <a:lvl8pPr marL="3199009" indent="0">
              <a:buNone/>
              <a:defRPr sz="2000"/>
            </a:lvl8pPr>
            <a:lvl9pPr marL="365601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977" y="5367684"/>
            <a:ext cx="5487034" cy="804677"/>
          </a:xfrm>
        </p:spPr>
        <p:txBody>
          <a:bodyPr/>
          <a:lstStyle>
            <a:lvl1pPr marL="0" indent="0">
              <a:buNone/>
              <a:defRPr sz="1400"/>
            </a:lvl1pPr>
            <a:lvl2pPr marL="457001" indent="0">
              <a:buNone/>
              <a:defRPr sz="1200"/>
            </a:lvl2pPr>
            <a:lvl3pPr marL="914003" indent="0">
              <a:buNone/>
              <a:defRPr sz="1000"/>
            </a:lvl3pPr>
            <a:lvl4pPr marL="1371004" indent="0">
              <a:buNone/>
              <a:defRPr sz="900"/>
            </a:lvl4pPr>
            <a:lvl5pPr marL="1828006" indent="0">
              <a:buNone/>
              <a:defRPr sz="900"/>
            </a:lvl5pPr>
            <a:lvl6pPr marL="2285007" indent="0">
              <a:buNone/>
              <a:defRPr sz="900"/>
            </a:lvl6pPr>
            <a:lvl7pPr marL="2742009" indent="0">
              <a:buNone/>
              <a:defRPr sz="900"/>
            </a:lvl7pPr>
            <a:lvl8pPr marL="3199009" indent="0">
              <a:buNone/>
              <a:defRPr sz="900"/>
            </a:lvl8pPr>
            <a:lvl9pPr marL="365601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A6AF10-1F76-4269-9416-83B96DFD1E37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07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472891"/>
      </p:ext>
    </p:extLst>
  </p:cSld>
  <p:clrMapOvr>
    <a:masterClrMapping/>
  </p:clrMapOvr>
  <p:transition>
    <p:zoom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F94F3D-43A9-43BA-8941-29242AAFE2D6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5451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69500" y="2"/>
            <a:ext cx="2060217" cy="611680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88846" y="2"/>
            <a:ext cx="6028278" cy="611680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Hier den Dateinamen über Kopf- und 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DD78A1-7970-4D11-A451-32CED3DE02EA}" type="slidenum">
              <a:rPr lang="de-DE" altLang="de-DE">
                <a:solidFill>
                  <a:srgbClr val="FFFFFF"/>
                </a:solidFill>
              </a:rPr>
              <a:pPr/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0696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7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de-DE" altLang="de-DE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de-DE" altLang="de-DE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27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de-DE" altLang="de-DE" sz="1800" smtClean="0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de-DE" altLang="de-DE" sz="1800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4894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27" y="2927350"/>
            <a:ext cx="4013200" cy="18224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894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2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27" y="6248429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6A6ADA47-B543-4CE6-92CE-A9E60EEB8B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90604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9EAE1-5E1B-4214-981B-7CD98B7C2B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6812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78" indent="0">
              <a:buNone/>
              <a:defRPr sz="1800"/>
            </a:lvl2pPr>
            <a:lvl3pPr marL="911707" indent="0">
              <a:buNone/>
              <a:defRPr sz="1600"/>
            </a:lvl3pPr>
            <a:lvl4pPr marL="1367580" indent="0">
              <a:buNone/>
              <a:defRPr sz="1400"/>
            </a:lvl4pPr>
            <a:lvl5pPr marL="1823443" indent="0">
              <a:buNone/>
              <a:defRPr sz="1400"/>
            </a:lvl5pPr>
            <a:lvl6pPr marL="2279297" indent="0">
              <a:buNone/>
              <a:defRPr sz="1400"/>
            </a:lvl6pPr>
            <a:lvl7pPr marL="2735162" indent="0">
              <a:buNone/>
              <a:defRPr sz="1400"/>
            </a:lvl7pPr>
            <a:lvl8pPr marL="3191019" indent="0">
              <a:buNone/>
              <a:defRPr sz="1400"/>
            </a:lvl8pPr>
            <a:lvl9pPr marL="364688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FE663-67FC-4650-8D2B-7B70E8B419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49549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29" y="2362229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0940" y="2362229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9811E-EED4-4A07-B2C1-6911BE00FD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9673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90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4" y="217490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CF0A5-3F30-44BA-B727-7E9F8557AE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74338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45069-97FD-4162-AF48-240D397F96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40111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0509-E85E-4A6C-B431-CF14680781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4068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3052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27" y="143512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23456-43F8-48C0-B3B7-8422F1AEED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47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78" indent="0">
              <a:buNone/>
              <a:defRPr sz="1800"/>
            </a:lvl2pPr>
            <a:lvl3pPr marL="911707" indent="0">
              <a:buNone/>
              <a:defRPr sz="1600"/>
            </a:lvl3pPr>
            <a:lvl4pPr marL="1367580" indent="0">
              <a:buNone/>
              <a:defRPr sz="1400"/>
            </a:lvl4pPr>
            <a:lvl5pPr marL="1823443" indent="0">
              <a:buNone/>
              <a:defRPr sz="1400"/>
            </a:lvl5pPr>
            <a:lvl6pPr marL="2279297" indent="0">
              <a:buNone/>
              <a:defRPr sz="1400"/>
            </a:lvl6pPr>
            <a:lvl7pPr marL="2735162" indent="0">
              <a:buNone/>
              <a:defRPr sz="1400"/>
            </a:lvl7pPr>
            <a:lvl8pPr marL="3191019" indent="0">
              <a:buNone/>
              <a:defRPr sz="1400"/>
            </a:lvl8pPr>
            <a:lvl9pPr marL="364688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36482-C0B9-4331-9028-32FB8CEDB5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578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3052"/>
            <a:ext cx="3008313" cy="1162050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27" y="1435129"/>
            <a:ext cx="3008313" cy="4691063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36314898"/>
      </p:ext>
    </p:extLst>
  </p:cSld>
  <p:clrMapOvr>
    <a:masterClrMapping/>
  </p:clrMapOvr>
  <p:transition>
    <p:zoom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80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878" indent="0">
              <a:buNone/>
              <a:defRPr sz="2800"/>
            </a:lvl2pPr>
            <a:lvl3pPr marL="911707" indent="0">
              <a:buNone/>
              <a:defRPr sz="2400"/>
            </a:lvl3pPr>
            <a:lvl4pPr marL="1367580" indent="0">
              <a:buNone/>
              <a:defRPr sz="2000"/>
            </a:lvl4pPr>
            <a:lvl5pPr marL="1823443" indent="0">
              <a:buNone/>
              <a:defRPr sz="2000"/>
            </a:lvl5pPr>
            <a:lvl6pPr marL="2279297" indent="0">
              <a:buNone/>
              <a:defRPr sz="2000"/>
            </a:lvl6pPr>
            <a:lvl7pPr marL="2735162" indent="0">
              <a:buNone/>
              <a:defRPr sz="2000"/>
            </a:lvl7pPr>
            <a:lvl8pPr marL="3191019" indent="0">
              <a:buNone/>
              <a:defRPr sz="2000"/>
            </a:lvl8pPr>
            <a:lvl9pPr marL="364688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7B7C6-B133-4943-97F4-4DFF97FFB2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3300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89ECF-D14D-4B35-8C67-8C49A30759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36769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762029"/>
            <a:ext cx="1981200" cy="5324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2" y="762029"/>
            <a:ext cx="5791200" cy="53244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E318-5520-4741-B5FE-AE79092962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30140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2" y="762002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29" y="2362229"/>
            <a:ext cx="3770313" cy="37242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60940" y="2362229"/>
            <a:ext cx="3770312" cy="372427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B3A9C-F1DC-4532-AB2D-D840103FF6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15876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2" y="762002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838229" y="2362229"/>
            <a:ext cx="7693025" cy="372427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BFDDE-51C9-46B0-995D-1CD57B1E28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455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762002" y="762002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38229" y="2362200"/>
            <a:ext cx="3770313" cy="17859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0940" y="2362200"/>
            <a:ext cx="3770312" cy="17859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838229" y="4300565"/>
            <a:ext cx="3770313" cy="17859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60940" y="4300565"/>
            <a:ext cx="3770312" cy="17859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0D3F-4F95-4BF3-88B9-4B18A73A49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785829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6236" y="2437679"/>
            <a:ext cx="7771530" cy="8549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0890" y="3886098"/>
            <a:ext cx="6402222" cy="1752459"/>
          </a:xfrm>
          <a:prstGeom prst="rect">
            <a:avLst/>
          </a:prstGeom>
        </p:spPr>
        <p:txBody>
          <a:bodyPr lIns="91034" tIns="45518" rIns="91034" bIns="45518"/>
          <a:lstStyle>
            <a:lvl1pPr marL="0" indent="0" algn="ctr">
              <a:buNone/>
              <a:defRPr/>
            </a:lvl1pPr>
            <a:lvl2pPr marL="455173" indent="0" algn="ctr">
              <a:buNone/>
              <a:defRPr/>
            </a:lvl2pPr>
            <a:lvl3pPr marL="910346" indent="0" algn="ctr">
              <a:buNone/>
              <a:defRPr/>
            </a:lvl3pPr>
            <a:lvl4pPr marL="1365519" indent="0" algn="ctr">
              <a:buNone/>
              <a:defRPr/>
            </a:lvl4pPr>
            <a:lvl5pPr marL="1820693" indent="0" algn="ctr">
              <a:buNone/>
              <a:defRPr/>
            </a:lvl5pPr>
            <a:lvl6pPr marL="2275865" indent="0" algn="ctr">
              <a:buNone/>
              <a:defRPr/>
            </a:lvl6pPr>
            <a:lvl7pPr marL="2731039" indent="0" algn="ctr">
              <a:buNone/>
              <a:defRPr/>
            </a:lvl7pPr>
            <a:lvl8pPr marL="3186211" indent="0" algn="ctr">
              <a:buNone/>
              <a:defRPr/>
            </a:lvl8pPr>
            <a:lvl9pPr marL="3641384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79637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 userDrawn="1"/>
        </p:nvSpPr>
        <p:spPr bwMode="auto">
          <a:xfrm>
            <a:off x="1" y="1"/>
            <a:ext cx="9144000" cy="27520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hteck 4"/>
          <p:cNvSpPr>
            <a:spLocks noChangeArrowheads="1"/>
          </p:cNvSpPr>
          <p:nvPr userDrawn="1"/>
        </p:nvSpPr>
        <p:spPr bwMode="auto">
          <a:xfrm>
            <a:off x="1" y="275206"/>
            <a:ext cx="9144000" cy="27520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1" y="502963"/>
            <a:ext cx="9144000" cy="27520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Rechteck 6"/>
          <p:cNvSpPr>
            <a:spLocks noChangeArrowheads="1"/>
          </p:cNvSpPr>
          <p:nvPr userDrawn="1"/>
        </p:nvSpPr>
        <p:spPr bwMode="auto">
          <a:xfrm>
            <a:off x="1" y="768678"/>
            <a:ext cx="9144000" cy="27520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1" y="1034394"/>
            <a:ext cx="9144000" cy="27520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1" y="1205212"/>
            <a:ext cx="9144000" cy="27520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0" name="Group 2"/>
          <p:cNvGrpSpPr>
            <a:grpSpLocks/>
          </p:cNvGrpSpPr>
          <p:nvPr userDrawn="1"/>
        </p:nvGrpSpPr>
        <p:grpSpPr bwMode="auto">
          <a:xfrm>
            <a:off x="6081246" y="123371"/>
            <a:ext cx="2920451" cy="1233681"/>
            <a:chOff x="7050" y="6195"/>
            <a:chExt cx="4344" cy="1320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7050" y="6195"/>
              <a:ext cx="4344" cy="132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de-DE" altLang="de-DE" smtClean="0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12" name="Bild 6" descr="DieBerufsberatun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" y="6302"/>
              <a:ext cx="4115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Bild 5" descr="BA_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" y="6705"/>
              <a:ext cx="4115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hteck 13"/>
          <p:cNvSpPr>
            <a:spLocks noChangeArrowheads="1"/>
          </p:cNvSpPr>
          <p:nvPr userDrawn="1"/>
        </p:nvSpPr>
        <p:spPr bwMode="auto">
          <a:xfrm>
            <a:off x="5388685" y="5988100"/>
            <a:ext cx="3510233" cy="2759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967" y="1600624"/>
            <a:ext cx="8230073" cy="4525079"/>
          </a:xfrm>
          <a:prstGeom prst="rect">
            <a:avLst/>
          </a:prstGeom>
        </p:spPr>
        <p:txBody>
          <a:bodyPr lIns="91034" tIns="45518" rIns="91034" bIns="45518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41376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605" y="4406455"/>
            <a:ext cx="7771529" cy="11031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605" y="2907061"/>
            <a:ext cx="7771529" cy="1499396"/>
          </a:xfrm>
          <a:prstGeom prst="rect">
            <a:avLst/>
          </a:prstGeom>
        </p:spPr>
        <p:txBody>
          <a:bodyPr lIns="91034" tIns="45518" rIns="91034" bIns="45518" anchor="b"/>
          <a:lstStyle>
            <a:lvl1pPr marL="0" indent="0">
              <a:buNone/>
              <a:defRPr sz="2000"/>
            </a:lvl1pPr>
            <a:lvl2pPr marL="455173" indent="0">
              <a:buNone/>
              <a:defRPr sz="1800"/>
            </a:lvl2pPr>
            <a:lvl3pPr marL="910346" indent="0">
              <a:buNone/>
              <a:defRPr sz="1600"/>
            </a:lvl3pPr>
            <a:lvl4pPr marL="1365519" indent="0">
              <a:buNone/>
              <a:defRPr sz="1400"/>
            </a:lvl4pPr>
            <a:lvl5pPr marL="1820693" indent="0">
              <a:buNone/>
              <a:defRPr sz="1400"/>
            </a:lvl5pPr>
            <a:lvl6pPr marL="2275865" indent="0">
              <a:buNone/>
              <a:defRPr sz="1400"/>
            </a:lvl6pPr>
            <a:lvl7pPr marL="2731039" indent="0">
              <a:buNone/>
              <a:defRPr sz="1400"/>
            </a:lvl7pPr>
            <a:lvl8pPr marL="3186211" indent="0">
              <a:buNone/>
              <a:defRPr sz="1400"/>
            </a:lvl8pPr>
            <a:lvl9pPr marL="3641384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7133601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6967" y="1600624"/>
            <a:ext cx="4038349" cy="4525079"/>
          </a:xfrm>
          <a:prstGeom prst="rect">
            <a:avLst/>
          </a:prstGeom>
        </p:spPr>
        <p:txBody>
          <a:bodyPr lIns="91034" tIns="45518" rIns="91034" bIns="455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7107" y="1600624"/>
            <a:ext cx="4039930" cy="4525079"/>
          </a:xfrm>
          <a:prstGeom prst="rect">
            <a:avLst/>
          </a:prstGeom>
        </p:spPr>
        <p:txBody>
          <a:bodyPr lIns="91034" tIns="45518" rIns="91034" bIns="455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040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8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802"/>
            <a:ext cx="5486400" cy="41148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3200"/>
            </a:lvl1pPr>
            <a:lvl2pPr marL="455878" indent="0">
              <a:buNone/>
              <a:defRPr sz="2800"/>
            </a:lvl2pPr>
            <a:lvl3pPr marL="911707" indent="0">
              <a:buNone/>
              <a:defRPr sz="2400"/>
            </a:lvl3pPr>
            <a:lvl4pPr marL="1367580" indent="0">
              <a:buNone/>
              <a:defRPr sz="2000"/>
            </a:lvl4pPr>
            <a:lvl5pPr marL="1823443" indent="0">
              <a:buNone/>
              <a:defRPr sz="2000"/>
            </a:lvl5pPr>
            <a:lvl6pPr marL="2279297" indent="0">
              <a:buNone/>
              <a:defRPr sz="2000"/>
            </a:lvl6pPr>
            <a:lvl7pPr marL="2735162" indent="0">
              <a:buNone/>
              <a:defRPr sz="2000"/>
            </a:lvl7pPr>
            <a:lvl8pPr marL="3191019" indent="0">
              <a:buNone/>
              <a:defRPr sz="2000"/>
            </a:lvl8pPr>
            <a:lvl9pPr marL="364688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40267424"/>
      </p:ext>
    </p:extLst>
  </p:cSld>
  <p:clrMapOvr>
    <a:masterClrMapping/>
  </p:clrMapOvr>
  <p:transition>
    <p:zoom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967" y="632445"/>
            <a:ext cx="8230073" cy="42746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6963" y="1535775"/>
            <a:ext cx="4039930" cy="638984"/>
          </a:xfrm>
          <a:prstGeom prst="rect">
            <a:avLst/>
          </a:prstGeom>
        </p:spPr>
        <p:txBody>
          <a:bodyPr lIns="91034" tIns="45518" rIns="91034" bIns="45518" anchor="b"/>
          <a:lstStyle>
            <a:lvl1pPr marL="0" indent="0">
              <a:buNone/>
              <a:defRPr sz="2400" b="1"/>
            </a:lvl1pPr>
            <a:lvl2pPr marL="455173" indent="0">
              <a:buNone/>
              <a:defRPr sz="2000" b="1"/>
            </a:lvl2pPr>
            <a:lvl3pPr marL="910346" indent="0">
              <a:buNone/>
              <a:defRPr sz="1800" b="1"/>
            </a:lvl3pPr>
            <a:lvl4pPr marL="1365519" indent="0">
              <a:buNone/>
              <a:defRPr sz="1600" b="1"/>
            </a:lvl4pPr>
            <a:lvl5pPr marL="1820693" indent="0">
              <a:buNone/>
              <a:defRPr sz="1600" b="1"/>
            </a:lvl5pPr>
            <a:lvl6pPr marL="2275865" indent="0">
              <a:buNone/>
              <a:defRPr sz="1600" b="1"/>
            </a:lvl6pPr>
            <a:lvl7pPr marL="2731039" indent="0">
              <a:buNone/>
              <a:defRPr sz="1600" b="1"/>
            </a:lvl7pPr>
            <a:lvl8pPr marL="3186211" indent="0">
              <a:buNone/>
              <a:defRPr sz="1600" b="1"/>
            </a:lvl8pPr>
            <a:lvl9pPr marL="3641384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963" y="2174759"/>
            <a:ext cx="4039930" cy="3950942"/>
          </a:xfrm>
          <a:prstGeom prst="rect">
            <a:avLst/>
          </a:prstGeom>
        </p:spPr>
        <p:txBody>
          <a:bodyPr lIns="91034" tIns="45518" rIns="91034" bIns="455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525" y="1535775"/>
            <a:ext cx="4041512" cy="638984"/>
          </a:xfrm>
          <a:prstGeom prst="rect">
            <a:avLst/>
          </a:prstGeom>
        </p:spPr>
        <p:txBody>
          <a:bodyPr lIns="91034" tIns="45518" rIns="91034" bIns="45518" anchor="b"/>
          <a:lstStyle>
            <a:lvl1pPr marL="0" indent="0">
              <a:buNone/>
              <a:defRPr sz="2400" b="1"/>
            </a:lvl1pPr>
            <a:lvl2pPr marL="455173" indent="0">
              <a:buNone/>
              <a:defRPr sz="2000" b="1"/>
            </a:lvl2pPr>
            <a:lvl3pPr marL="910346" indent="0">
              <a:buNone/>
              <a:defRPr sz="1800" b="1"/>
            </a:lvl3pPr>
            <a:lvl4pPr marL="1365519" indent="0">
              <a:buNone/>
              <a:defRPr sz="1600" b="1"/>
            </a:lvl4pPr>
            <a:lvl5pPr marL="1820693" indent="0">
              <a:buNone/>
              <a:defRPr sz="1600" b="1"/>
            </a:lvl5pPr>
            <a:lvl6pPr marL="2275865" indent="0">
              <a:buNone/>
              <a:defRPr sz="1600" b="1"/>
            </a:lvl6pPr>
            <a:lvl7pPr marL="2731039" indent="0">
              <a:buNone/>
              <a:defRPr sz="1600" b="1"/>
            </a:lvl7pPr>
            <a:lvl8pPr marL="3186211" indent="0">
              <a:buNone/>
              <a:defRPr sz="1600" b="1"/>
            </a:lvl8pPr>
            <a:lvl9pPr marL="3641384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525" y="2174759"/>
            <a:ext cx="4041512" cy="3950942"/>
          </a:xfrm>
          <a:prstGeom prst="rect">
            <a:avLst/>
          </a:prstGeom>
        </p:spPr>
        <p:txBody>
          <a:bodyPr lIns="91034" tIns="45518" rIns="91034" bIns="455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79617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65838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90305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963" y="882978"/>
            <a:ext cx="3008997" cy="5515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64" y="273627"/>
            <a:ext cx="5111974" cy="5852075"/>
          </a:xfrm>
          <a:prstGeom prst="rect">
            <a:avLst/>
          </a:prstGeom>
        </p:spPr>
        <p:txBody>
          <a:bodyPr lIns="91034" tIns="45518" rIns="91034" bIns="455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6963" y="1434551"/>
            <a:ext cx="3008997" cy="4691150"/>
          </a:xfrm>
          <a:prstGeom prst="rect">
            <a:avLst/>
          </a:prstGeom>
        </p:spPr>
        <p:txBody>
          <a:bodyPr lIns="91034" tIns="45518" rIns="91034" bIns="45518"/>
          <a:lstStyle>
            <a:lvl1pPr marL="0" indent="0">
              <a:buNone/>
              <a:defRPr sz="1400"/>
            </a:lvl1pPr>
            <a:lvl2pPr marL="455173" indent="0">
              <a:buNone/>
              <a:defRPr sz="1200"/>
            </a:lvl2pPr>
            <a:lvl3pPr marL="910346" indent="0">
              <a:buNone/>
              <a:defRPr sz="1000"/>
            </a:lvl3pPr>
            <a:lvl4pPr marL="1365519" indent="0">
              <a:buNone/>
              <a:defRPr sz="900"/>
            </a:lvl4pPr>
            <a:lvl5pPr marL="1820693" indent="0">
              <a:buNone/>
              <a:defRPr sz="900"/>
            </a:lvl5pPr>
            <a:lvl6pPr marL="2275865" indent="0">
              <a:buNone/>
              <a:defRPr sz="900"/>
            </a:lvl6pPr>
            <a:lvl7pPr marL="2731039" indent="0">
              <a:buNone/>
              <a:defRPr sz="900"/>
            </a:lvl7pPr>
            <a:lvl8pPr marL="3186211" indent="0">
              <a:buNone/>
              <a:defRPr sz="900"/>
            </a:lvl8pPr>
            <a:lvl9pPr marL="3641384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1455773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065" y="5092307"/>
            <a:ext cx="5485135" cy="2757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3065" y="612100"/>
            <a:ext cx="5485135" cy="4115432"/>
          </a:xfrm>
          <a:prstGeom prst="rect">
            <a:avLst/>
          </a:prstGeom>
        </p:spPr>
        <p:txBody>
          <a:bodyPr lIns="91034" tIns="45518" rIns="91034" bIns="45518"/>
          <a:lstStyle>
            <a:lvl1pPr marL="0" indent="0">
              <a:buNone/>
              <a:defRPr sz="3200"/>
            </a:lvl1pPr>
            <a:lvl2pPr marL="455173" indent="0">
              <a:buNone/>
              <a:defRPr sz="2800"/>
            </a:lvl2pPr>
            <a:lvl3pPr marL="910346" indent="0">
              <a:buNone/>
              <a:defRPr sz="2400"/>
            </a:lvl3pPr>
            <a:lvl4pPr marL="1365519" indent="0">
              <a:buNone/>
              <a:defRPr sz="2000"/>
            </a:lvl4pPr>
            <a:lvl5pPr marL="1820693" indent="0">
              <a:buNone/>
              <a:defRPr sz="2000"/>
            </a:lvl5pPr>
            <a:lvl6pPr marL="2275865" indent="0">
              <a:buNone/>
              <a:defRPr sz="2000"/>
            </a:lvl6pPr>
            <a:lvl7pPr marL="2731039" indent="0">
              <a:buNone/>
              <a:defRPr sz="2000"/>
            </a:lvl7pPr>
            <a:lvl8pPr marL="3186211" indent="0">
              <a:buNone/>
              <a:defRPr sz="2000"/>
            </a:lvl8pPr>
            <a:lvl9pPr marL="3641384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3065" y="5368093"/>
            <a:ext cx="5485135" cy="803474"/>
          </a:xfrm>
          <a:prstGeom prst="rect">
            <a:avLst/>
          </a:prstGeom>
        </p:spPr>
        <p:txBody>
          <a:bodyPr lIns="91034" tIns="45518" rIns="91034" bIns="45518"/>
          <a:lstStyle>
            <a:lvl1pPr marL="0" indent="0">
              <a:buNone/>
              <a:defRPr sz="1400"/>
            </a:lvl1pPr>
            <a:lvl2pPr marL="455173" indent="0">
              <a:buNone/>
              <a:defRPr sz="1200"/>
            </a:lvl2pPr>
            <a:lvl3pPr marL="910346" indent="0">
              <a:buNone/>
              <a:defRPr sz="1000"/>
            </a:lvl3pPr>
            <a:lvl4pPr marL="1365519" indent="0">
              <a:buNone/>
              <a:defRPr sz="900"/>
            </a:lvl4pPr>
            <a:lvl5pPr marL="1820693" indent="0">
              <a:buNone/>
              <a:defRPr sz="900"/>
            </a:lvl5pPr>
            <a:lvl6pPr marL="2275865" indent="0">
              <a:buNone/>
              <a:defRPr sz="900"/>
            </a:lvl6pPr>
            <a:lvl7pPr marL="2731039" indent="0">
              <a:buNone/>
              <a:defRPr sz="900"/>
            </a:lvl7pPr>
            <a:lvl8pPr marL="3186211" indent="0">
              <a:buNone/>
              <a:defRPr sz="900"/>
            </a:lvl8pPr>
            <a:lvl9pPr marL="3641384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0354569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6967" y="1600624"/>
            <a:ext cx="8230073" cy="4525079"/>
          </a:xfrm>
          <a:prstGeom prst="rect">
            <a:avLst/>
          </a:prstGeom>
        </p:spPr>
        <p:txBody>
          <a:bodyPr vert="eaVert" lIns="91034" tIns="45518" rIns="91034" bIns="45518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8411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14457" y="1600624"/>
            <a:ext cx="1288045" cy="452507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6963" y="1600624"/>
            <a:ext cx="6021157" cy="4525079"/>
          </a:xfrm>
          <a:prstGeom prst="rect">
            <a:avLst/>
          </a:prstGeom>
        </p:spPr>
        <p:txBody>
          <a:bodyPr vert="eaVert" lIns="91034" tIns="45518" rIns="91034" bIns="45518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40828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6236" y="3268876"/>
            <a:ext cx="7771530" cy="3309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0890" y="3886095"/>
            <a:ext cx="6402222" cy="551572"/>
          </a:xfrm>
        </p:spPr>
        <p:txBody>
          <a:bodyPr/>
          <a:lstStyle>
            <a:lvl1pPr marL="0" indent="0" algn="ctr">
              <a:buNone/>
              <a:defRPr/>
            </a:lvl1pPr>
            <a:lvl2pPr marL="455173" indent="0" algn="ctr">
              <a:buNone/>
              <a:defRPr/>
            </a:lvl2pPr>
            <a:lvl3pPr marL="910346" indent="0" algn="ctr">
              <a:buNone/>
              <a:defRPr/>
            </a:lvl3pPr>
            <a:lvl4pPr marL="1365519" indent="0" algn="ctr">
              <a:buNone/>
              <a:defRPr/>
            </a:lvl4pPr>
            <a:lvl5pPr marL="1820693" indent="0" algn="ctr">
              <a:buNone/>
              <a:defRPr/>
            </a:lvl5pPr>
            <a:lvl6pPr marL="2275865" indent="0" algn="ctr">
              <a:buNone/>
              <a:defRPr/>
            </a:lvl6pPr>
            <a:lvl7pPr marL="2731039" indent="0" algn="ctr">
              <a:buNone/>
              <a:defRPr/>
            </a:lvl7pPr>
            <a:lvl8pPr marL="3186211" indent="0" algn="ctr">
              <a:buNone/>
              <a:defRPr/>
            </a:lvl8pPr>
            <a:lvl9pPr marL="3641384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870869"/>
      </p:ext>
    </p:extLst>
  </p:cSld>
  <p:clrMapOvr>
    <a:masterClrMapping/>
  </p:clrMapOvr>
  <p:transition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1" y="970752"/>
            <a:ext cx="7689309" cy="3309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145" y="1651237"/>
            <a:ext cx="7670335" cy="158117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783920"/>
      </p:ext>
    </p:extLst>
  </p:cSld>
  <p:clrMapOvr>
    <a:masterClrMapping/>
  </p:clrMapOvr>
  <p:transition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605" y="4406455"/>
            <a:ext cx="7771529" cy="11031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605" y="4130671"/>
            <a:ext cx="7771529" cy="27578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173" indent="0">
              <a:buNone/>
              <a:defRPr sz="1800"/>
            </a:lvl2pPr>
            <a:lvl3pPr marL="910346" indent="0">
              <a:buNone/>
              <a:defRPr sz="1600"/>
            </a:lvl3pPr>
            <a:lvl4pPr marL="1365519" indent="0">
              <a:buNone/>
              <a:defRPr sz="1400"/>
            </a:lvl4pPr>
            <a:lvl5pPr marL="1820693" indent="0">
              <a:buNone/>
              <a:defRPr sz="1400"/>
            </a:lvl5pPr>
            <a:lvl6pPr marL="2275865" indent="0">
              <a:buNone/>
              <a:defRPr sz="1400"/>
            </a:lvl6pPr>
            <a:lvl7pPr marL="2731039" indent="0">
              <a:buNone/>
              <a:defRPr sz="1400"/>
            </a:lvl7pPr>
            <a:lvl8pPr marL="3186211" indent="0">
              <a:buNone/>
              <a:defRPr sz="1400"/>
            </a:lvl8pPr>
            <a:lvl9pPr marL="3641384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6651418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045492"/>
      </p:ext>
    </p:extLst>
  </p:cSld>
  <p:clrMapOvr>
    <a:masterClrMapping/>
  </p:clrMapOvr>
  <p:transition>
    <p:zoom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1" y="970752"/>
            <a:ext cx="7689309" cy="3309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9142" y="1651237"/>
            <a:ext cx="3758480" cy="2629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419" y="1651237"/>
            <a:ext cx="3760061" cy="2629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942128"/>
      </p:ext>
    </p:extLst>
  </p:cSld>
  <p:clrMapOvr>
    <a:masterClrMapping/>
  </p:clrMapOvr>
  <p:transition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967" y="1086211"/>
            <a:ext cx="8230073" cy="33094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6963" y="1512873"/>
            <a:ext cx="4039930" cy="661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73" indent="0">
              <a:buNone/>
              <a:defRPr sz="2000" b="1"/>
            </a:lvl2pPr>
            <a:lvl3pPr marL="910346" indent="0">
              <a:buNone/>
              <a:defRPr sz="1800" b="1"/>
            </a:lvl3pPr>
            <a:lvl4pPr marL="1365519" indent="0">
              <a:buNone/>
              <a:defRPr sz="1600" b="1"/>
            </a:lvl4pPr>
            <a:lvl5pPr marL="1820693" indent="0">
              <a:buNone/>
              <a:defRPr sz="1600" b="1"/>
            </a:lvl5pPr>
            <a:lvl6pPr marL="2275865" indent="0">
              <a:buNone/>
              <a:defRPr sz="1600" b="1"/>
            </a:lvl6pPr>
            <a:lvl7pPr marL="2731039" indent="0">
              <a:buNone/>
              <a:defRPr sz="1600" b="1"/>
            </a:lvl7pPr>
            <a:lvl8pPr marL="3186211" indent="0">
              <a:buNone/>
              <a:defRPr sz="1600" b="1"/>
            </a:lvl8pPr>
            <a:lvl9pPr marL="3641384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963" y="2174762"/>
            <a:ext cx="4039930" cy="1948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525" y="1512873"/>
            <a:ext cx="4041512" cy="661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73" indent="0">
              <a:buNone/>
              <a:defRPr sz="2000" b="1"/>
            </a:lvl2pPr>
            <a:lvl3pPr marL="910346" indent="0">
              <a:buNone/>
              <a:defRPr sz="1800" b="1"/>
            </a:lvl3pPr>
            <a:lvl4pPr marL="1365519" indent="0">
              <a:buNone/>
              <a:defRPr sz="1600" b="1"/>
            </a:lvl4pPr>
            <a:lvl5pPr marL="1820693" indent="0">
              <a:buNone/>
              <a:defRPr sz="1600" b="1"/>
            </a:lvl5pPr>
            <a:lvl6pPr marL="2275865" indent="0">
              <a:buNone/>
              <a:defRPr sz="1600" b="1"/>
            </a:lvl6pPr>
            <a:lvl7pPr marL="2731039" indent="0">
              <a:buNone/>
              <a:defRPr sz="1600" b="1"/>
            </a:lvl7pPr>
            <a:lvl8pPr marL="3186211" indent="0">
              <a:buNone/>
              <a:defRPr sz="1600" b="1"/>
            </a:lvl8pPr>
            <a:lvl9pPr marL="3641384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525" y="2174762"/>
            <a:ext cx="4041512" cy="1948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649892"/>
      </p:ext>
    </p:extLst>
  </p:cSld>
  <p:clrMapOvr>
    <a:masterClrMapping/>
  </p:clrMapOvr>
  <p:transition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1" y="970752"/>
            <a:ext cx="7689309" cy="3309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859189"/>
      </p:ext>
    </p:extLst>
  </p:cSld>
  <p:clrMapOvr>
    <a:masterClrMapping/>
  </p:clrMapOvr>
  <p:transition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226940"/>
      </p:ext>
    </p:extLst>
  </p:cSld>
  <p:clrMapOvr>
    <a:masterClrMapping/>
  </p:clrMapOvr>
  <p:transition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963" y="882978"/>
            <a:ext cx="3008997" cy="5515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64" y="273625"/>
            <a:ext cx="5111974" cy="25740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6963" y="1434550"/>
            <a:ext cx="3008997" cy="386100"/>
          </a:xfrm>
        </p:spPr>
        <p:txBody>
          <a:bodyPr/>
          <a:lstStyle>
            <a:lvl1pPr marL="0" indent="0">
              <a:buNone/>
              <a:defRPr sz="1400"/>
            </a:lvl1pPr>
            <a:lvl2pPr marL="455173" indent="0">
              <a:buNone/>
              <a:defRPr sz="1200"/>
            </a:lvl2pPr>
            <a:lvl3pPr marL="910346" indent="0">
              <a:buNone/>
              <a:defRPr sz="1000"/>
            </a:lvl3pPr>
            <a:lvl4pPr marL="1365519" indent="0">
              <a:buNone/>
              <a:defRPr sz="900"/>
            </a:lvl4pPr>
            <a:lvl5pPr marL="1820693" indent="0">
              <a:buNone/>
              <a:defRPr sz="900"/>
            </a:lvl5pPr>
            <a:lvl6pPr marL="2275865" indent="0">
              <a:buNone/>
              <a:defRPr sz="900"/>
            </a:lvl6pPr>
            <a:lvl7pPr marL="2731039" indent="0">
              <a:buNone/>
              <a:defRPr sz="900"/>
            </a:lvl7pPr>
            <a:lvl8pPr marL="3186211" indent="0">
              <a:buNone/>
              <a:defRPr sz="900"/>
            </a:lvl8pPr>
            <a:lvl9pPr marL="3641384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53700294"/>
      </p:ext>
    </p:extLst>
  </p:cSld>
  <p:clrMapOvr>
    <a:masterClrMapping/>
  </p:clrMapOvr>
  <p:transition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065" y="5092307"/>
            <a:ext cx="5485135" cy="27578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3065" y="612099"/>
            <a:ext cx="5485135" cy="441257"/>
          </a:xfrm>
        </p:spPr>
        <p:txBody>
          <a:bodyPr/>
          <a:lstStyle>
            <a:lvl1pPr marL="0" indent="0">
              <a:buNone/>
              <a:defRPr sz="3200"/>
            </a:lvl1pPr>
            <a:lvl2pPr marL="455173" indent="0">
              <a:buNone/>
              <a:defRPr sz="2800"/>
            </a:lvl2pPr>
            <a:lvl3pPr marL="910346" indent="0">
              <a:buNone/>
              <a:defRPr sz="2400"/>
            </a:lvl3pPr>
            <a:lvl4pPr marL="1365519" indent="0">
              <a:buNone/>
              <a:defRPr sz="2000"/>
            </a:lvl4pPr>
            <a:lvl5pPr marL="1820693" indent="0">
              <a:buNone/>
              <a:defRPr sz="2000"/>
            </a:lvl5pPr>
            <a:lvl6pPr marL="2275865" indent="0">
              <a:buNone/>
              <a:defRPr sz="2000"/>
            </a:lvl6pPr>
            <a:lvl7pPr marL="2731039" indent="0">
              <a:buNone/>
              <a:defRPr sz="2000"/>
            </a:lvl7pPr>
            <a:lvl8pPr marL="3186211" indent="0">
              <a:buNone/>
              <a:defRPr sz="2000"/>
            </a:lvl8pPr>
            <a:lvl9pPr marL="3641384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3065" y="5368093"/>
            <a:ext cx="5485135" cy="193050"/>
          </a:xfrm>
        </p:spPr>
        <p:txBody>
          <a:bodyPr/>
          <a:lstStyle>
            <a:lvl1pPr marL="0" indent="0">
              <a:buNone/>
              <a:defRPr sz="1400"/>
            </a:lvl1pPr>
            <a:lvl2pPr marL="455173" indent="0">
              <a:buNone/>
              <a:defRPr sz="1200"/>
            </a:lvl2pPr>
            <a:lvl3pPr marL="910346" indent="0">
              <a:buNone/>
              <a:defRPr sz="1000"/>
            </a:lvl3pPr>
            <a:lvl4pPr marL="1365519" indent="0">
              <a:buNone/>
              <a:defRPr sz="900"/>
            </a:lvl4pPr>
            <a:lvl5pPr marL="1820693" indent="0">
              <a:buNone/>
              <a:defRPr sz="900"/>
            </a:lvl5pPr>
            <a:lvl6pPr marL="2275865" indent="0">
              <a:buNone/>
              <a:defRPr sz="900"/>
            </a:lvl6pPr>
            <a:lvl7pPr marL="2731039" indent="0">
              <a:buNone/>
              <a:defRPr sz="900"/>
            </a:lvl7pPr>
            <a:lvl8pPr marL="3186211" indent="0">
              <a:buNone/>
              <a:defRPr sz="900"/>
            </a:lvl8pPr>
            <a:lvl9pPr marL="3641384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06033177"/>
      </p:ext>
    </p:extLst>
  </p:cSld>
  <p:clrMapOvr>
    <a:masterClrMapping/>
  </p:clrMapOvr>
  <p:transition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1" y="970752"/>
            <a:ext cx="7689309" cy="3309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256678" y="1651235"/>
            <a:ext cx="8436156" cy="182837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44776"/>
      </p:ext>
    </p:extLst>
  </p:cSld>
  <p:clrMapOvr>
    <a:masterClrMapping/>
  </p:clrMapOvr>
  <p:transition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58336" y="646892"/>
            <a:ext cx="997196" cy="283272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8863" y="646892"/>
            <a:ext cx="2757678" cy="283272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888803"/>
      </p:ext>
    </p:extLst>
  </p:cSld>
  <p:clrMapOvr>
    <a:masterClrMapping/>
  </p:clrMapOvr>
  <p:transition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90171" y="646894"/>
            <a:ext cx="7689309" cy="158117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824180"/>
      </p:ext>
    </p:extLst>
  </p:cSld>
  <p:clrMapOvr>
    <a:masterClrMapping/>
  </p:clrMapOvr>
  <p:transition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4999" y="292284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Ihre Botschaft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89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8" tIns="45518" rIns="91028" bIns="45518" numCol="1" anchor="t" anchorCtr="0" compatLnSpc="1">
            <a:prstTxWarp prst="textNoShape">
              <a:avLst/>
            </a:prstTxWarp>
          </a:bodyPr>
          <a:lstStyle>
            <a:lvl1pPr defTabSz="913507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dirty="0" smtClean="0">
                <a:solidFill>
                  <a:srgbClr val="000000"/>
                </a:solidFill>
                <a:cs typeface="+mn-cs"/>
              </a:rPr>
              <a:t>Thema, 0. Monat 2014, © Bundesagentur für Arbeit</a:t>
            </a:r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Line 16"/>
          <p:cNvSpPr>
            <a:spLocks noChangeShapeType="1"/>
          </p:cNvSpPr>
          <p:nvPr userDrawn="1"/>
        </p:nvSpPr>
        <p:spPr bwMode="auto">
          <a:xfrm>
            <a:off x="513232" y="1146238"/>
            <a:ext cx="8630768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316" tIns="45655" rIns="91316" bIns="45655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de-DE" sz="1800">
              <a:ln>
                <a:solidFill>
                  <a:prstClr val="black"/>
                </a:solidFill>
              </a:ln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20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274640"/>
            <a:ext cx="60198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269446"/>
      </p:ext>
    </p:extLst>
  </p:cSld>
  <p:clrMapOvr>
    <a:masterClrMapping/>
  </p:clrMapOvr>
  <p:transition>
    <p:zoom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4999" y="292284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Ihre Botschaft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89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8" tIns="45518" rIns="91028" bIns="45518" numCol="1" anchor="t" anchorCtr="0" compatLnSpc="1">
            <a:prstTxWarp prst="textNoShape">
              <a:avLst/>
            </a:prstTxWarp>
          </a:bodyPr>
          <a:lstStyle>
            <a:lvl1pPr defTabSz="913507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dirty="0" smtClean="0">
                <a:solidFill>
                  <a:srgbClr val="000000"/>
                </a:solidFill>
                <a:cs typeface="+mn-cs"/>
              </a:rPr>
              <a:t>Thema, 0. Monat 2015, © Bundesagentur für Arbeit</a:t>
            </a:r>
            <a:endParaRPr lang="de-DE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89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 Diagramm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3232" y="472154"/>
            <a:ext cx="8191030" cy="6026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Platz für große Grafiken / Diagramme / </a:t>
            </a:r>
            <a:r>
              <a:rPr lang="de-DE" dirty="0" err="1" smtClean="0"/>
              <a:t>Flowcharts</a:t>
            </a:r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90025"/>
            <a:ext cx="5629521" cy="2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13" rIns="91017" bIns="45513" numCol="1" anchor="t" anchorCtr="0" compatLnSpc="1">
            <a:prstTxWarp prst="textNoShape">
              <a:avLst/>
            </a:prstTxWarp>
          </a:bodyPr>
          <a:lstStyle>
            <a:lvl1pPr defTabSz="913400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Thema, 0. Monat 2014,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02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4999" y="292285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Ihre Botschaft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90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13" rIns="91017" bIns="45513" numCol="1" anchor="t" anchorCtr="0" compatLnSpc="1">
            <a:prstTxWarp prst="textNoShape">
              <a:avLst/>
            </a:prstTxWarp>
          </a:bodyPr>
          <a:lstStyle>
            <a:lvl1pPr defTabSz="913400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Thema, 0. Monat 2014,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Line 16"/>
          <p:cNvSpPr>
            <a:spLocks noChangeShapeType="1"/>
          </p:cNvSpPr>
          <p:nvPr userDrawn="1"/>
        </p:nvSpPr>
        <p:spPr bwMode="auto">
          <a:xfrm>
            <a:off x="513232" y="1146238"/>
            <a:ext cx="8630768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305" tIns="45649" rIns="91305" bIns="45649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de-DE" sz="1800">
              <a:ln>
                <a:solidFill>
                  <a:prstClr val="black"/>
                </a:solidFill>
              </a:ln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526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23" tIns="45513" rIns="91023" bIns="455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7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80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6236" y="3268877"/>
            <a:ext cx="7771530" cy="3309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0890" y="3886095"/>
            <a:ext cx="6402222" cy="551572"/>
          </a:xfrm>
        </p:spPr>
        <p:txBody>
          <a:bodyPr/>
          <a:lstStyle>
            <a:lvl1pPr marL="0" indent="0" algn="ctr">
              <a:buNone/>
              <a:defRPr/>
            </a:lvl1pPr>
            <a:lvl2pPr marL="455119" indent="0" algn="ctr">
              <a:buNone/>
              <a:defRPr/>
            </a:lvl2pPr>
            <a:lvl3pPr marL="910239" indent="0" algn="ctr">
              <a:buNone/>
              <a:defRPr/>
            </a:lvl3pPr>
            <a:lvl4pPr marL="1365359" indent="0" algn="ctr">
              <a:buNone/>
              <a:defRPr/>
            </a:lvl4pPr>
            <a:lvl5pPr marL="1820480" indent="0" algn="ctr">
              <a:buNone/>
              <a:defRPr/>
            </a:lvl5pPr>
            <a:lvl6pPr marL="2275598" indent="0" algn="ctr">
              <a:buNone/>
              <a:defRPr/>
            </a:lvl6pPr>
            <a:lvl7pPr marL="2730719" indent="0" algn="ctr">
              <a:buNone/>
              <a:defRPr/>
            </a:lvl7pPr>
            <a:lvl8pPr marL="3185837" indent="0" algn="ctr">
              <a:buNone/>
              <a:defRPr/>
            </a:lvl8pPr>
            <a:lvl9pPr marL="3640957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Arnold Janssen Hauptschule	14.01.2010</a:t>
            </a:r>
          </a:p>
        </p:txBody>
      </p:sp>
    </p:spTree>
    <p:extLst>
      <p:ext uri="{BB962C8B-B14F-4D97-AF65-F5344CB8AC3E}">
        <p14:creationId xmlns:p14="http://schemas.microsoft.com/office/powerpoint/2010/main" val="21195518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2017593" y="0"/>
            <a:ext cx="4972831" cy="841433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23" tIns="45513" rIns="91023" bIns="4551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8222169" y="0"/>
            <a:ext cx="921832" cy="803474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23" tIns="45513" rIns="91023" bIns="4551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6" name="McK Slide Elements"/>
          <p:cNvGrpSpPr>
            <a:grpSpLocks/>
          </p:cNvGrpSpPr>
          <p:nvPr userDrawn="1"/>
        </p:nvGrpSpPr>
        <p:grpSpPr bwMode="auto">
          <a:xfrm>
            <a:off x="536027" y="1143527"/>
            <a:ext cx="8445115" cy="5687585"/>
            <a:chOff x="331" y="706"/>
            <a:chExt cx="5213" cy="3511"/>
          </a:xfrm>
        </p:grpSpPr>
        <p:sp>
          <p:nvSpPr>
            <p:cNvPr id="7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588963" indent="-588963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00" smtClean="0">
                  <a:solidFill>
                    <a:srgbClr val="FFFFFF"/>
                  </a:solidFill>
                  <a:cs typeface="+mn-cs"/>
                </a:rPr>
                <a:t>	Quelle:	Projektgruppe 5.1, LAA Sachsen IIc</a:t>
              </a:r>
            </a:p>
          </p:txBody>
        </p:sp>
        <p:sp>
          <p:nvSpPr>
            <p:cNvPr id="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473" tIns="0" rIns="95473" bIns="0">
              <a:spAutoFit/>
            </a:bodyPr>
            <a:lstStyle>
              <a:lvl1pPr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smtClean="0">
                  <a:solidFill>
                    <a:srgbClr val="000000"/>
                  </a:solidFill>
                  <a:cs typeface="+mn-cs"/>
                </a:rPr>
                <a:t>Unit of measure</a:t>
              </a:r>
            </a:p>
          </p:txBody>
        </p:sp>
        <p:grpSp>
          <p:nvGrpSpPr>
            <p:cNvPr id="9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6"/>
              <a:chOff x="4902" y="169"/>
              <a:chExt cx="637" cy="666"/>
            </a:xfrm>
          </p:grpSpPr>
          <p:sp>
            <p:nvSpPr>
              <p:cNvPr id="11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2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3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4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5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6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8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10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588963" indent="-588963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00" smtClean="0">
                  <a:solidFill>
                    <a:srgbClr val="000000"/>
                  </a:solidFill>
                  <a:cs typeface="+mn-cs"/>
                </a:rPr>
                <a:t>	*	Footnote</a:t>
              </a:r>
            </a:p>
          </p:txBody>
        </p:sp>
      </p:grpSp>
      <p:sp>
        <p:nvSpPr>
          <p:cNvPr id="19" name="Line 24"/>
          <p:cNvSpPr>
            <a:spLocks noChangeShapeType="1"/>
          </p:cNvSpPr>
          <p:nvPr userDrawn="1"/>
        </p:nvSpPr>
        <p:spPr bwMode="auto">
          <a:xfrm>
            <a:off x="483843" y="1853684"/>
            <a:ext cx="7667172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023" tIns="45513" rIns="91023" bIns="45513"/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7777855" y="6633408"/>
            <a:ext cx="1309222" cy="1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65" tIns="44584" rIns="89165" bIns="44584"/>
          <a:lstStyle>
            <a:lvl1pPr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sz="1000" smtClean="0">
                <a:solidFill>
                  <a:srgbClr val="000000"/>
                </a:solidFill>
                <a:cs typeface="+mn-cs"/>
              </a:rPr>
              <a:t>Seite </a:t>
            </a:r>
            <a:fld id="{E834A18E-4236-4AC6-85F0-CFDF7F5488AF}" type="slidenum">
              <a:rPr lang="de-DE" altLang="de-DE" sz="1000" smtClean="0">
                <a:solidFill>
                  <a:srgbClr val="000000"/>
                </a:solidFill>
                <a:cs typeface="+mn-cs"/>
              </a:rPr>
              <a:pPr algn="r">
                <a:defRPr/>
              </a:pPr>
              <a:t>‹Nr.›</a:t>
            </a:fld>
            <a:endParaRPr lang="de-DE" altLang="de-DE" sz="10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Line 39"/>
          <p:cNvSpPr>
            <a:spLocks noChangeShapeType="1"/>
          </p:cNvSpPr>
          <p:nvPr userDrawn="1"/>
        </p:nvSpPr>
        <p:spPr bwMode="auto">
          <a:xfrm>
            <a:off x="509142" y="6660296"/>
            <a:ext cx="766717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Line 40"/>
          <p:cNvSpPr>
            <a:spLocks noChangeShapeType="1"/>
          </p:cNvSpPr>
          <p:nvPr userDrawn="1"/>
        </p:nvSpPr>
        <p:spPr bwMode="auto">
          <a:xfrm>
            <a:off x="8244308" y="6661877"/>
            <a:ext cx="89969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23" name="Object 48"/>
          <p:cNvGraphicFramePr>
            <a:graphicFrameLocks noChangeAspect="1"/>
          </p:cNvGraphicFramePr>
          <p:nvPr userDrawn="1"/>
        </p:nvGraphicFramePr>
        <p:xfrm>
          <a:off x="139148" y="226180"/>
          <a:ext cx="1794647" cy="37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Photo Editor-Foto" r:id="rId3" imgW="2142857" imgH="447856" progId="MSPhotoEd.3">
                  <p:embed/>
                </p:oleObj>
              </mc:Choice>
              <mc:Fallback>
                <p:oleObj name="Photo Editor-Foto" r:id="rId3" imgW="2142857" imgH="44785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" y="226180"/>
                        <a:ext cx="1794647" cy="374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9"/>
          <p:cNvGraphicFramePr>
            <a:graphicFrameLocks noChangeAspect="1"/>
          </p:cNvGraphicFramePr>
          <p:nvPr userDrawn="1"/>
        </p:nvGraphicFramePr>
        <p:xfrm>
          <a:off x="6999911" y="4"/>
          <a:ext cx="1598579" cy="80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Photo Editor-Foto" r:id="rId5" imgW="9011908" imgH="4533333" progId="MSPhotoEd.3">
                  <p:embed/>
                </p:oleObj>
              </mc:Choice>
              <mc:Fallback>
                <p:oleObj name="Photo Editor-Foto" r:id="rId5" imgW="9011908" imgH="453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911" y="4"/>
                        <a:ext cx="1598579" cy="80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24"/>
          <p:cNvSpPr>
            <a:spLocks noChangeArrowheads="1"/>
          </p:cNvSpPr>
          <p:nvPr userDrawn="1"/>
        </p:nvSpPr>
        <p:spPr bwMode="auto">
          <a:xfrm>
            <a:off x="1" y="1"/>
            <a:ext cx="9144000" cy="2752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hteck 25"/>
          <p:cNvSpPr>
            <a:spLocks noChangeArrowheads="1"/>
          </p:cNvSpPr>
          <p:nvPr userDrawn="1"/>
        </p:nvSpPr>
        <p:spPr bwMode="auto">
          <a:xfrm>
            <a:off x="1" y="275206"/>
            <a:ext cx="9144000" cy="2752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hteck 26"/>
          <p:cNvSpPr>
            <a:spLocks noChangeArrowheads="1"/>
          </p:cNvSpPr>
          <p:nvPr userDrawn="1"/>
        </p:nvSpPr>
        <p:spPr bwMode="auto">
          <a:xfrm>
            <a:off x="1" y="446023"/>
            <a:ext cx="9144000" cy="2752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" name="Rechteck 27"/>
          <p:cNvSpPr>
            <a:spLocks noChangeArrowheads="1"/>
          </p:cNvSpPr>
          <p:nvPr userDrawn="1"/>
        </p:nvSpPr>
        <p:spPr bwMode="auto">
          <a:xfrm>
            <a:off x="1" y="692760"/>
            <a:ext cx="9144000" cy="2752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9" name="Rechteck 28"/>
          <p:cNvSpPr>
            <a:spLocks noChangeArrowheads="1"/>
          </p:cNvSpPr>
          <p:nvPr userDrawn="1"/>
        </p:nvSpPr>
        <p:spPr bwMode="auto">
          <a:xfrm>
            <a:off x="5" y="246737"/>
            <a:ext cx="7409438" cy="27520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30" name="Group 2"/>
          <p:cNvGrpSpPr>
            <a:grpSpLocks/>
          </p:cNvGrpSpPr>
          <p:nvPr userDrawn="1"/>
        </p:nvGrpSpPr>
        <p:grpSpPr bwMode="auto">
          <a:xfrm>
            <a:off x="7513797" y="142352"/>
            <a:ext cx="1498964" cy="626330"/>
            <a:chOff x="7050" y="6195"/>
            <a:chExt cx="4344" cy="1320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7050" y="6195"/>
              <a:ext cx="4344" cy="132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de-DE" altLang="de-DE" smtClean="0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32" name="Bild 6" descr="DieBerufsberatung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" y="6302"/>
              <a:ext cx="4115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Bild 5" descr="BA_Logo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" y="6705"/>
              <a:ext cx="4115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hteck 33"/>
          <p:cNvSpPr>
            <a:spLocks noChangeArrowheads="1"/>
          </p:cNvSpPr>
          <p:nvPr userDrawn="1"/>
        </p:nvSpPr>
        <p:spPr bwMode="auto">
          <a:xfrm>
            <a:off x="1" y="1755623"/>
            <a:ext cx="9144000" cy="2752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cxnSp>
        <p:nvCxnSpPr>
          <p:cNvPr id="35" name="Gerade Verbindung 35"/>
          <p:cNvCxnSpPr>
            <a:cxnSpLocks noChangeShapeType="1"/>
          </p:cNvCxnSpPr>
          <p:nvPr userDrawn="1"/>
        </p:nvCxnSpPr>
        <p:spPr bwMode="auto">
          <a:xfrm>
            <a:off x="493335" y="1413988"/>
            <a:ext cx="7504309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6" name="Gerade Verbindung 36"/>
          <p:cNvCxnSpPr>
            <a:cxnSpLocks noChangeShapeType="1"/>
          </p:cNvCxnSpPr>
          <p:nvPr userDrawn="1"/>
        </p:nvCxnSpPr>
        <p:spPr bwMode="auto">
          <a:xfrm>
            <a:off x="407946" y="1508890"/>
            <a:ext cx="7798410" cy="1898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664" y="1089375"/>
            <a:ext cx="7689308" cy="33094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522" y="2122567"/>
            <a:ext cx="7670335" cy="158117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Arnold Janssen Hauptschule	14.01.2010</a:t>
            </a:r>
          </a:p>
        </p:txBody>
      </p:sp>
    </p:spTree>
    <p:extLst>
      <p:ext uri="{BB962C8B-B14F-4D97-AF65-F5344CB8AC3E}">
        <p14:creationId xmlns:p14="http://schemas.microsoft.com/office/powerpoint/2010/main" val="15303635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606" y="4406455"/>
            <a:ext cx="7771529" cy="11031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606" y="4130672"/>
            <a:ext cx="7771529" cy="27578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119" indent="0">
              <a:buNone/>
              <a:defRPr sz="1800"/>
            </a:lvl2pPr>
            <a:lvl3pPr marL="910239" indent="0">
              <a:buNone/>
              <a:defRPr sz="1600"/>
            </a:lvl3pPr>
            <a:lvl4pPr marL="1365359" indent="0">
              <a:buNone/>
              <a:defRPr sz="1400"/>
            </a:lvl4pPr>
            <a:lvl5pPr marL="1820480" indent="0">
              <a:buNone/>
              <a:defRPr sz="1400"/>
            </a:lvl5pPr>
            <a:lvl6pPr marL="2275598" indent="0">
              <a:buNone/>
              <a:defRPr sz="1400"/>
            </a:lvl6pPr>
            <a:lvl7pPr marL="2730719" indent="0">
              <a:buNone/>
              <a:defRPr sz="1400"/>
            </a:lvl7pPr>
            <a:lvl8pPr marL="3185837" indent="0">
              <a:buNone/>
              <a:defRPr sz="1400"/>
            </a:lvl8pPr>
            <a:lvl9pPr marL="3640957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Arnold Janssen Hauptschule	14.01.2010</a:t>
            </a:r>
          </a:p>
        </p:txBody>
      </p:sp>
    </p:spTree>
    <p:extLst>
      <p:ext uri="{BB962C8B-B14F-4D97-AF65-F5344CB8AC3E}">
        <p14:creationId xmlns:p14="http://schemas.microsoft.com/office/powerpoint/2010/main" val="63790498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100" y="1506929"/>
            <a:ext cx="7689308" cy="3309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7518" y="2122567"/>
            <a:ext cx="3758480" cy="2629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87796" y="2122567"/>
            <a:ext cx="3760061" cy="2629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Arnold Janssen Hauptschule	14.01.2010</a:t>
            </a:r>
          </a:p>
        </p:txBody>
      </p:sp>
    </p:spTree>
    <p:extLst>
      <p:ext uri="{BB962C8B-B14F-4D97-AF65-F5344CB8AC3E}">
        <p14:creationId xmlns:p14="http://schemas.microsoft.com/office/powerpoint/2010/main" val="378742339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968" y="1086212"/>
            <a:ext cx="8230073" cy="33094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6963" y="1512873"/>
            <a:ext cx="4039930" cy="661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19" indent="0">
              <a:buNone/>
              <a:defRPr sz="2000" b="1"/>
            </a:lvl2pPr>
            <a:lvl3pPr marL="910239" indent="0">
              <a:buNone/>
              <a:defRPr sz="1800" b="1"/>
            </a:lvl3pPr>
            <a:lvl4pPr marL="1365359" indent="0">
              <a:buNone/>
              <a:defRPr sz="1600" b="1"/>
            </a:lvl4pPr>
            <a:lvl5pPr marL="1820480" indent="0">
              <a:buNone/>
              <a:defRPr sz="1600" b="1"/>
            </a:lvl5pPr>
            <a:lvl6pPr marL="2275598" indent="0">
              <a:buNone/>
              <a:defRPr sz="1600" b="1"/>
            </a:lvl6pPr>
            <a:lvl7pPr marL="2730719" indent="0">
              <a:buNone/>
              <a:defRPr sz="1600" b="1"/>
            </a:lvl7pPr>
            <a:lvl8pPr marL="3185837" indent="0">
              <a:buNone/>
              <a:defRPr sz="1600" b="1"/>
            </a:lvl8pPr>
            <a:lvl9pPr marL="3640957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963" y="2174763"/>
            <a:ext cx="4039930" cy="1948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525" y="1512873"/>
            <a:ext cx="4041512" cy="661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19" indent="0">
              <a:buNone/>
              <a:defRPr sz="2000" b="1"/>
            </a:lvl2pPr>
            <a:lvl3pPr marL="910239" indent="0">
              <a:buNone/>
              <a:defRPr sz="1800" b="1"/>
            </a:lvl3pPr>
            <a:lvl4pPr marL="1365359" indent="0">
              <a:buNone/>
              <a:defRPr sz="1600" b="1"/>
            </a:lvl4pPr>
            <a:lvl5pPr marL="1820480" indent="0">
              <a:buNone/>
              <a:defRPr sz="1600" b="1"/>
            </a:lvl5pPr>
            <a:lvl6pPr marL="2275598" indent="0">
              <a:buNone/>
              <a:defRPr sz="1600" b="1"/>
            </a:lvl6pPr>
            <a:lvl7pPr marL="2730719" indent="0">
              <a:buNone/>
              <a:defRPr sz="1600" b="1"/>
            </a:lvl7pPr>
            <a:lvl8pPr marL="3185837" indent="0">
              <a:buNone/>
              <a:defRPr sz="1600" b="1"/>
            </a:lvl8pPr>
            <a:lvl9pPr marL="3640957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525" y="2174763"/>
            <a:ext cx="4041512" cy="1948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Arnold Janssen Hauptschule	14.01.2010</a:t>
            </a:r>
          </a:p>
        </p:txBody>
      </p:sp>
    </p:spTree>
    <p:extLst>
      <p:ext uri="{BB962C8B-B14F-4D97-AF65-F5344CB8AC3E}">
        <p14:creationId xmlns:p14="http://schemas.microsoft.com/office/powerpoint/2010/main" val="2822571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 algn="ctr">
              <a:buNone/>
              <a:defRPr/>
            </a:lvl1pPr>
            <a:lvl2pPr marL="455878" indent="0" algn="ctr">
              <a:buNone/>
              <a:defRPr/>
            </a:lvl2pPr>
            <a:lvl3pPr marL="911707" indent="0" algn="ctr">
              <a:buNone/>
              <a:defRPr/>
            </a:lvl3pPr>
            <a:lvl4pPr marL="1367580" indent="0" algn="ctr">
              <a:buNone/>
              <a:defRPr/>
            </a:lvl4pPr>
            <a:lvl5pPr marL="1823443" indent="0" algn="ctr">
              <a:buNone/>
              <a:defRPr/>
            </a:lvl5pPr>
            <a:lvl6pPr marL="2279297" indent="0" algn="ctr">
              <a:buNone/>
              <a:defRPr/>
            </a:lvl6pPr>
            <a:lvl7pPr marL="2735162" indent="0" algn="ctr">
              <a:buNone/>
              <a:defRPr/>
            </a:lvl7pPr>
            <a:lvl8pPr marL="3191019" indent="0" algn="ctr">
              <a:buNone/>
              <a:defRPr/>
            </a:lvl8pPr>
            <a:lvl9pPr marL="364688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295288"/>
      </p:ext>
    </p:extLst>
  </p:cSld>
  <p:clrMapOvr>
    <a:masterClrMapping/>
  </p:clrMapOvr>
  <p:transition>
    <p:zoom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100" y="1260193"/>
            <a:ext cx="7689308" cy="3309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Arnold Janssen Hauptschule	14.01.2010</a:t>
            </a:r>
          </a:p>
        </p:txBody>
      </p:sp>
    </p:spTree>
    <p:extLst>
      <p:ext uri="{BB962C8B-B14F-4D97-AF65-F5344CB8AC3E}">
        <p14:creationId xmlns:p14="http://schemas.microsoft.com/office/powerpoint/2010/main" val="19608949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Arnold Janssen Hauptschule	14.01.2010</a:t>
            </a:r>
          </a:p>
        </p:txBody>
      </p:sp>
    </p:spTree>
    <p:extLst>
      <p:ext uri="{BB962C8B-B14F-4D97-AF65-F5344CB8AC3E}">
        <p14:creationId xmlns:p14="http://schemas.microsoft.com/office/powerpoint/2010/main" val="165812160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963" y="882978"/>
            <a:ext cx="3008997" cy="5515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64" y="273625"/>
            <a:ext cx="5111974" cy="25740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6963" y="1434550"/>
            <a:ext cx="3008997" cy="386100"/>
          </a:xfrm>
        </p:spPr>
        <p:txBody>
          <a:bodyPr/>
          <a:lstStyle>
            <a:lvl1pPr marL="0" indent="0">
              <a:buNone/>
              <a:defRPr sz="1400"/>
            </a:lvl1pPr>
            <a:lvl2pPr marL="455119" indent="0">
              <a:buNone/>
              <a:defRPr sz="1200"/>
            </a:lvl2pPr>
            <a:lvl3pPr marL="910239" indent="0">
              <a:buNone/>
              <a:defRPr sz="1000"/>
            </a:lvl3pPr>
            <a:lvl4pPr marL="1365359" indent="0">
              <a:buNone/>
              <a:defRPr sz="900"/>
            </a:lvl4pPr>
            <a:lvl5pPr marL="1820480" indent="0">
              <a:buNone/>
              <a:defRPr sz="900"/>
            </a:lvl5pPr>
            <a:lvl6pPr marL="2275598" indent="0">
              <a:buNone/>
              <a:defRPr sz="900"/>
            </a:lvl6pPr>
            <a:lvl7pPr marL="2730719" indent="0">
              <a:buNone/>
              <a:defRPr sz="900"/>
            </a:lvl7pPr>
            <a:lvl8pPr marL="3185837" indent="0">
              <a:buNone/>
              <a:defRPr sz="900"/>
            </a:lvl8pPr>
            <a:lvl9pPr marL="3640957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Arnold Janssen Hauptschule	14.01.2010</a:t>
            </a:r>
          </a:p>
        </p:txBody>
      </p:sp>
    </p:spTree>
    <p:extLst>
      <p:ext uri="{BB962C8B-B14F-4D97-AF65-F5344CB8AC3E}">
        <p14:creationId xmlns:p14="http://schemas.microsoft.com/office/powerpoint/2010/main" val="320054835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065" y="5092307"/>
            <a:ext cx="5485135" cy="27578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3065" y="612100"/>
            <a:ext cx="5485135" cy="441257"/>
          </a:xfrm>
        </p:spPr>
        <p:txBody>
          <a:bodyPr/>
          <a:lstStyle>
            <a:lvl1pPr marL="0" indent="0">
              <a:buNone/>
              <a:defRPr sz="3200"/>
            </a:lvl1pPr>
            <a:lvl2pPr marL="455119" indent="0">
              <a:buNone/>
              <a:defRPr sz="2800"/>
            </a:lvl2pPr>
            <a:lvl3pPr marL="910239" indent="0">
              <a:buNone/>
              <a:defRPr sz="2400"/>
            </a:lvl3pPr>
            <a:lvl4pPr marL="1365359" indent="0">
              <a:buNone/>
              <a:defRPr sz="2000"/>
            </a:lvl4pPr>
            <a:lvl5pPr marL="1820480" indent="0">
              <a:buNone/>
              <a:defRPr sz="2000"/>
            </a:lvl5pPr>
            <a:lvl6pPr marL="2275598" indent="0">
              <a:buNone/>
              <a:defRPr sz="2000"/>
            </a:lvl6pPr>
            <a:lvl7pPr marL="2730719" indent="0">
              <a:buNone/>
              <a:defRPr sz="2000"/>
            </a:lvl7pPr>
            <a:lvl8pPr marL="3185837" indent="0">
              <a:buNone/>
              <a:defRPr sz="2000"/>
            </a:lvl8pPr>
            <a:lvl9pPr marL="3640957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3065" y="5368093"/>
            <a:ext cx="5485135" cy="193050"/>
          </a:xfrm>
        </p:spPr>
        <p:txBody>
          <a:bodyPr/>
          <a:lstStyle>
            <a:lvl1pPr marL="0" indent="0">
              <a:buNone/>
              <a:defRPr sz="1400"/>
            </a:lvl1pPr>
            <a:lvl2pPr marL="455119" indent="0">
              <a:buNone/>
              <a:defRPr sz="1200"/>
            </a:lvl2pPr>
            <a:lvl3pPr marL="910239" indent="0">
              <a:buNone/>
              <a:defRPr sz="1000"/>
            </a:lvl3pPr>
            <a:lvl4pPr marL="1365359" indent="0">
              <a:buNone/>
              <a:defRPr sz="900"/>
            </a:lvl4pPr>
            <a:lvl5pPr marL="1820480" indent="0">
              <a:buNone/>
              <a:defRPr sz="900"/>
            </a:lvl5pPr>
            <a:lvl6pPr marL="2275598" indent="0">
              <a:buNone/>
              <a:defRPr sz="900"/>
            </a:lvl6pPr>
            <a:lvl7pPr marL="2730719" indent="0">
              <a:buNone/>
              <a:defRPr sz="900"/>
            </a:lvl7pPr>
            <a:lvl8pPr marL="3185837" indent="0">
              <a:buNone/>
              <a:defRPr sz="900"/>
            </a:lvl8pPr>
            <a:lvl9pPr marL="3640957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Arnold Janssen Hauptschule	14.01.2010</a:t>
            </a:r>
          </a:p>
        </p:txBody>
      </p:sp>
    </p:spTree>
    <p:extLst>
      <p:ext uri="{BB962C8B-B14F-4D97-AF65-F5344CB8AC3E}">
        <p14:creationId xmlns:p14="http://schemas.microsoft.com/office/powerpoint/2010/main" val="43504199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100" y="1506929"/>
            <a:ext cx="7689308" cy="3309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288302" y="2122564"/>
            <a:ext cx="8436156" cy="182837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Arnold Janssen Hauptschule	14.01.2010</a:t>
            </a:r>
          </a:p>
        </p:txBody>
      </p:sp>
    </p:spTree>
    <p:extLst>
      <p:ext uri="{BB962C8B-B14F-4D97-AF65-F5344CB8AC3E}">
        <p14:creationId xmlns:p14="http://schemas.microsoft.com/office/powerpoint/2010/main" val="129494452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45685" y="1183072"/>
            <a:ext cx="997196" cy="276787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720664" y="1183072"/>
            <a:ext cx="3373231" cy="276787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Arnold Janssen Hauptschule	14.01.2010</a:t>
            </a:r>
          </a:p>
        </p:txBody>
      </p:sp>
    </p:spTree>
    <p:extLst>
      <p:ext uri="{BB962C8B-B14F-4D97-AF65-F5344CB8AC3E}">
        <p14:creationId xmlns:p14="http://schemas.microsoft.com/office/powerpoint/2010/main" val="307661045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79100" y="1506929"/>
            <a:ext cx="7689308" cy="3309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77518" y="2122564"/>
            <a:ext cx="3758480" cy="1856959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387796" y="2122564"/>
            <a:ext cx="3760061" cy="1856959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7518" y="3112675"/>
            <a:ext cx="3758480" cy="1856959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387796" y="3112675"/>
            <a:ext cx="3760061" cy="1856959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Arnold Janssen Hauptschule	14.01.2010</a:t>
            </a:r>
          </a:p>
        </p:txBody>
      </p:sp>
    </p:spTree>
    <p:extLst>
      <p:ext uri="{BB962C8B-B14F-4D97-AF65-F5344CB8AC3E}">
        <p14:creationId xmlns:p14="http://schemas.microsoft.com/office/powerpoint/2010/main" val="182148059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xt und Medien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100" y="1506929"/>
            <a:ext cx="7689308" cy="3309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77518" y="2122563"/>
            <a:ext cx="3758480" cy="1856959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Medienplatzhalter 3"/>
          <p:cNvSpPr>
            <a:spLocks noGrp="1"/>
          </p:cNvSpPr>
          <p:nvPr>
            <p:ph type="media" sz="half" idx="2"/>
          </p:nvPr>
        </p:nvSpPr>
        <p:spPr>
          <a:xfrm>
            <a:off x="4387796" y="2122564"/>
            <a:ext cx="3760061" cy="27578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Arnold Janssen Hauptschule	14.01.2010</a:t>
            </a:r>
          </a:p>
        </p:txBody>
      </p:sp>
    </p:spTree>
    <p:extLst>
      <p:ext uri="{BB962C8B-B14F-4D97-AF65-F5344CB8AC3E}">
        <p14:creationId xmlns:p14="http://schemas.microsoft.com/office/powerpoint/2010/main" val="305207447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100" y="1506929"/>
            <a:ext cx="7689308" cy="3309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77522" y="2122564"/>
            <a:ext cx="7670335" cy="27578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Arnold Janssen Hauptschule	14.01.2010</a:t>
            </a:r>
          </a:p>
        </p:txBody>
      </p:sp>
    </p:spTree>
    <p:extLst>
      <p:ext uri="{BB962C8B-B14F-4D97-AF65-F5344CB8AC3E}">
        <p14:creationId xmlns:p14="http://schemas.microsoft.com/office/powerpoint/2010/main" val="242041637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100" y="1506929"/>
            <a:ext cx="7689308" cy="3309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77522" y="2122564"/>
            <a:ext cx="7670335" cy="27578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Arnold Janssen Hauptschule	14.01.2010</a:t>
            </a:r>
          </a:p>
        </p:txBody>
      </p:sp>
    </p:spTree>
    <p:extLst>
      <p:ext uri="{BB962C8B-B14F-4D97-AF65-F5344CB8AC3E}">
        <p14:creationId xmlns:p14="http://schemas.microsoft.com/office/powerpoint/2010/main" val="2027721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15447"/>
      </p:ext>
    </p:extLst>
  </p:cSld>
  <p:clrMapOvr>
    <a:masterClrMapping/>
  </p:clrMapOvr>
  <p:transition>
    <p:zoom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2017593" y="0"/>
            <a:ext cx="4972831" cy="841433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23" tIns="45513" rIns="91023" bIns="4551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8222169" y="0"/>
            <a:ext cx="921832" cy="803474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23" tIns="45513" rIns="91023" bIns="4551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6" name="McK Slide Elements"/>
          <p:cNvGrpSpPr>
            <a:grpSpLocks/>
          </p:cNvGrpSpPr>
          <p:nvPr userDrawn="1"/>
        </p:nvGrpSpPr>
        <p:grpSpPr bwMode="auto">
          <a:xfrm>
            <a:off x="536027" y="1143527"/>
            <a:ext cx="8445115" cy="5687585"/>
            <a:chOff x="331" y="706"/>
            <a:chExt cx="5213" cy="3511"/>
          </a:xfrm>
        </p:grpSpPr>
        <p:sp>
          <p:nvSpPr>
            <p:cNvPr id="7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588963" indent="-588963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00" smtClean="0">
                  <a:solidFill>
                    <a:srgbClr val="FFFFFF"/>
                  </a:solidFill>
                  <a:cs typeface="+mn-cs"/>
                </a:rPr>
                <a:t>	Quelle:	Projektgruppe 5.1, LAA Sachsen IIc</a:t>
              </a:r>
            </a:p>
          </p:txBody>
        </p:sp>
        <p:sp>
          <p:nvSpPr>
            <p:cNvPr id="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473" tIns="0" rIns="95473" bIns="0">
              <a:spAutoFit/>
            </a:bodyPr>
            <a:lstStyle>
              <a:lvl1pPr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smtClean="0">
                  <a:solidFill>
                    <a:srgbClr val="000000"/>
                  </a:solidFill>
                  <a:cs typeface="+mn-cs"/>
                </a:rPr>
                <a:t>Unit of measure</a:t>
              </a:r>
            </a:p>
          </p:txBody>
        </p:sp>
        <p:grpSp>
          <p:nvGrpSpPr>
            <p:cNvPr id="9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6"/>
              <a:chOff x="4902" y="169"/>
              <a:chExt cx="637" cy="666"/>
            </a:xfrm>
          </p:grpSpPr>
          <p:sp>
            <p:nvSpPr>
              <p:cNvPr id="11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2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3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4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5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6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8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10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588963" indent="-588963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00" smtClean="0">
                  <a:solidFill>
                    <a:srgbClr val="000000"/>
                  </a:solidFill>
                  <a:cs typeface="+mn-cs"/>
                </a:rPr>
                <a:t>	*	Footnote</a:t>
              </a:r>
            </a:p>
          </p:txBody>
        </p:sp>
      </p:grpSp>
      <p:sp>
        <p:nvSpPr>
          <p:cNvPr id="19" name="Line 24"/>
          <p:cNvSpPr>
            <a:spLocks noChangeShapeType="1"/>
          </p:cNvSpPr>
          <p:nvPr userDrawn="1"/>
        </p:nvSpPr>
        <p:spPr bwMode="auto">
          <a:xfrm>
            <a:off x="483843" y="1853684"/>
            <a:ext cx="7667172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023" tIns="45513" rIns="91023" bIns="45513"/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7777855" y="6633408"/>
            <a:ext cx="1309222" cy="1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65" tIns="44584" rIns="89165" bIns="44584"/>
          <a:lstStyle>
            <a:lvl1pPr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sz="1000" smtClean="0">
                <a:solidFill>
                  <a:srgbClr val="000000"/>
                </a:solidFill>
                <a:cs typeface="+mn-cs"/>
              </a:rPr>
              <a:t>Seite </a:t>
            </a:r>
            <a:fld id="{E9BA7A89-70C5-4954-9298-AFB689E9FCB5}" type="slidenum">
              <a:rPr lang="de-DE" altLang="de-DE" sz="1000" smtClean="0">
                <a:solidFill>
                  <a:srgbClr val="000000"/>
                </a:solidFill>
                <a:cs typeface="+mn-cs"/>
              </a:rPr>
              <a:pPr algn="r">
                <a:defRPr/>
              </a:pPr>
              <a:t>‹Nr.›</a:t>
            </a:fld>
            <a:endParaRPr lang="de-DE" altLang="de-DE" sz="10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Line 39"/>
          <p:cNvSpPr>
            <a:spLocks noChangeShapeType="1"/>
          </p:cNvSpPr>
          <p:nvPr userDrawn="1"/>
        </p:nvSpPr>
        <p:spPr bwMode="auto">
          <a:xfrm>
            <a:off x="509142" y="6660296"/>
            <a:ext cx="766717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Line 40"/>
          <p:cNvSpPr>
            <a:spLocks noChangeShapeType="1"/>
          </p:cNvSpPr>
          <p:nvPr userDrawn="1"/>
        </p:nvSpPr>
        <p:spPr bwMode="auto">
          <a:xfrm>
            <a:off x="8244308" y="6661877"/>
            <a:ext cx="89969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23" name="Object 48"/>
          <p:cNvGraphicFramePr>
            <a:graphicFrameLocks noChangeAspect="1"/>
          </p:cNvGraphicFramePr>
          <p:nvPr userDrawn="1"/>
        </p:nvGraphicFramePr>
        <p:xfrm>
          <a:off x="139148" y="226180"/>
          <a:ext cx="1794647" cy="37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Photo Editor-Foto" r:id="rId3" imgW="2142857" imgH="447856" progId="MSPhotoEd.3">
                  <p:embed/>
                </p:oleObj>
              </mc:Choice>
              <mc:Fallback>
                <p:oleObj name="Photo Editor-Foto" r:id="rId3" imgW="2142857" imgH="44785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" y="226180"/>
                        <a:ext cx="1794647" cy="374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9"/>
          <p:cNvGraphicFramePr>
            <a:graphicFrameLocks noChangeAspect="1"/>
          </p:cNvGraphicFramePr>
          <p:nvPr userDrawn="1"/>
        </p:nvGraphicFramePr>
        <p:xfrm>
          <a:off x="6999911" y="4"/>
          <a:ext cx="1598579" cy="80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Photo Editor-Foto" r:id="rId5" imgW="9011908" imgH="4533333" progId="MSPhotoEd.3">
                  <p:embed/>
                </p:oleObj>
              </mc:Choice>
              <mc:Fallback>
                <p:oleObj name="Photo Editor-Foto" r:id="rId5" imgW="9011908" imgH="453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911" y="4"/>
                        <a:ext cx="1598579" cy="80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90308" y="969425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Die Berufsberatung und ihr Angebot als Partner im Netzwerk,  © Agentur für Arbeit Coesfeld</a:t>
            </a:r>
          </a:p>
        </p:txBody>
      </p:sp>
    </p:spTree>
    <p:extLst>
      <p:ext uri="{BB962C8B-B14F-4D97-AF65-F5344CB8AC3E}">
        <p14:creationId xmlns:p14="http://schemas.microsoft.com/office/powerpoint/2010/main" val="1109923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2017593" y="0"/>
            <a:ext cx="4972831" cy="841433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23" tIns="45513" rIns="91023" bIns="4551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8222169" y="0"/>
            <a:ext cx="921832" cy="803474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23" tIns="45513" rIns="91023" bIns="4551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6" name="McK Slide Elements"/>
          <p:cNvGrpSpPr>
            <a:grpSpLocks/>
          </p:cNvGrpSpPr>
          <p:nvPr userDrawn="1"/>
        </p:nvGrpSpPr>
        <p:grpSpPr bwMode="auto">
          <a:xfrm>
            <a:off x="536027" y="1143527"/>
            <a:ext cx="8445115" cy="5687585"/>
            <a:chOff x="331" y="706"/>
            <a:chExt cx="5213" cy="3511"/>
          </a:xfrm>
        </p:grpSpPr>
        <p:sp>
          <p:nvSpPr>
            <p:cNvPr id="7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588963" indent="-588963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00" smtClean="0">
                  <a:solidFill>
                    <a:srgbClr val="FFFFFF"/>
                  </a:solidFill>
                  <a:cs typeface="+mn-cs"/>
                </a:rPr>
                <a:t>	Quelle:	Projektgruppe 5.1, LAA Sachsen IIc</a:t>
              </a:r>
            </a:p>
          </p:txBody>
        </p:sp>
        <p:sp>
          <p:nvSpPr>
            <p:cNvPr id="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473" tIns="0" rIns="95473" bIns="0">
              <a:spAutoFit/>
            </a:bodyPr>
            <a:lstStyle>
              <a:lvl1pPr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smtClean="0">
                  <a:solidFill>
                    <a:srgbClr val="000000"/>
                  </a:solidFill>
                  <a:cs typeface="+mn-cs"/>
                </a:rPr>
                <a:t>Unit of measure</a:t>
              </a:r>
            </a:p>
          </p:txBody>
        </p:sp>
        <p:grpSp>
          <p:nvGrpSpPr>
            <p:cNvPr id="9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6"/>
              <a:chOff x="4902" y="169"/>
              <a:chExt cx="637" cy="666"/>
            </a:xfrm>
          </p:grpSpPr>
          <p:sp>
            <p:nvSpPr>
              <p:cNvPr id="11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2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3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4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5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6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8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10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588963" indent="-588963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00" smtClean="0">
                  <a:solidFill>
                    <a:srgbClr val="000000"/>
                  </a:solidFill>
                  <a:cs typeface="+mn-cs"/>
                </a:rPr>
                <a:t>	*	Footnote</a:t>
              </a:r>
            </a:p>
          </p:txBody>
        </p:sp>
      </p:grpSp>
      <p:sp>
        <p:nvSpPr>
          <p:cNvPr id="19" name="Line 24"/>
          <p:cNvSpPr>
            <a:spLocks noChangeShapeType="1"/>
          </p:cNvSpPr>
          <p:nvPr userDrawn="1"/>
        </p:nvSpPr>
        <p:spPr bwMode="auto">
          <a:xfrm>
            <a:off x="483843" y="1853684"/>
            <a:ext cx="7667172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023" tIns="45513" rIns="91023" bIns="45513"/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7777855" y="6633408"/>
            <a:ext cx="1309222" cy="1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65" tIns="44584" rIns="89165" bIns="44584"/>
          <a:lstStyle>
            <a:lvl1pPr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sz="1000" smtClean="0">
                <a:solidFill>
                  <a:srgbClr val="000000"/>
                </a:solidFill>
                <a:cs typeface="+mn-cs"/>
              </a:rPr>
              <a:t>Seite </a:t>
            </a:r>
            <a:fld id="{2F2E069A-1626-4F61-902E-2FA6E5E10A98}" type="slidenum">
              <a:rPr lang="de-DE" altLang="de-DE" sz="1000" smtClean="0">
                <a:solidFill>
                  <a:srgbClr val="000000"/>
                </a:solidFill>
                <a:cs typeface="+mn-cs"/>
              </a:rPr>
              <a:pPr algn="r">
                <a:defRPr/>
              </a:pPr>
              <a:t>‹Nr.›</a:t>
            </a:fld>
            <a:endParaRPr lang="de-DE" altLang="de-DE" sz="10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Line 39"/>
          <p:cNvSpPr>
            <a:spLocks noChangeShapeType="1"/>
          </p:cNvSpPr>
          <p:nvPr userDrawn="1"/>
        </p:nvSpPr>
        <p:spPr bwMode="auto">
          <a:xfrm>
            <a:off x="509142" y="6660296"/>
            <a:ext cx="766717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Line 40"/>
          <p:cNvSpPr>
            <a:spLocks noChangeShapeType="1"/>
          </p:cNvSpPr>
          <p:nvPr userDrawn="1"/>
        </p:nvSpPr>
        <p:spPr bwMode="auto">
          <a:xfrm>
            <a:off x="8244308" y="6661877"/>
            <a:ext cx="89969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23" name="Object 48"/>
          <p:cNvGraphicFramePr>
            <a:graphicFrameLocks noChangeAspect="1"/>
          </p:cNvGraphicFramePr>
          <p:nvPr userDrawn="1"/>
        </p:nvGraphicFramePr>
        <p:xfrm>
          <a:off x="139148" y="226180"/>
          <a:ext cx="1794647" cy="37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Photo Editor-Foto" r:id="rId3" imgW="2142857" imgH="447856" progId="MSPhotoEd.3">
                  <p:embed/>
                </p:oleObj>
              </mc:Choice>
              <mc:Fallback>
                <p:oleObj name="Photo Editor-Foto" r:id="rId3" imgW="2142857" imgH="44785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" y="226180"/>
                        <a:ext cx="1794647" cy="374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9"/>
          <p:cNvGraphicFramePr>
            <a:graphicFrameLocks noChangeAspect="1"/>
          </p:cNvGraphicFramePr>
          <p:nvPr userDrawn="1"/>
        </p:nvGraphicFramePr>
        <p:xfrm>
          <a:off x="6999911" y="4"/>
          <a:ext cx="1598579" cy="80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Photo Editor-Foto" r:id="rId5" imgW="9011908" imgH="4533333" progId="MSPhotoEd.3">
                  <p:embed/>
                </p:oleObj>
              </mc:Choice>
              <mc:Fallback>
                <p:oleObj name="Photo Editor-Foto" r:id="rId5" imgW="9011908" imgH="453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911" y="4"/>
                        <a:ext cx="1598579" cy="80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90308" y="969425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Die Berufsberatung und ihr Angebot als Partner im Netzwerk,  © Agentur für Arbeit Coesfeld</a:t>
            </a:r>
          </a:p>
        </p:txBody>
      </p:sp>
    </p:spTree>
    <p:extLst>
      <p:ext uri="{BB962C8B-B14F-4D97-AF65-F5344CB8AC3E}">
        <p14:creationId xmlns:p14="http://schemas.microsoft.com/office/powerpoint/2010/main" val="210636145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2017593" y="0"/>
            <a:ext cx="4972831" cy="841433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23" tIns="45513" rIns="91023" bIns="4551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8222169" y="0"/>
            <a:ext cx="921832" cy="803474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23" tIns="45513" rIns="91023" bIns="4551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6" name="McK Slide Elements"/>
          <p:cNvGrpSpPr>
            <a:grpSpLocks/>
          </p:cNvGrpSpPr>
          <p:nvPr userDrawn="1"/>
        </p:nvGrpSpPr>
        <p:grpSpPr bwMode="auto">
          <a:xfrm>
            <a:off x="536027" y="1143527"/>
            <a:ext cx="8445115" cy="5687585"/>
            <a:chOff x="331" y="706"/>
            <a:chExt cx="5213" cy="3511"/>
          </a:xfrm>
        </p:grpSpPr>
        <p:sp>
          <p:nvSpPr>
            <p:cNvPr id="7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588963" indent="-588963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00" smtClean="0">
                  <a:solidFill>
                    <a:srgbClr val="FFFFFF"/>
                  </a:solidFill>
                  <a:cs typeface="+mn-cs"/>
                </a:rPr>
                <a:t>	Quelle:	Projektgruppe 5.1, LAA Sachsen IIc</a:t>
              </a:r>
            </a:p>
          </p:txBody>
        </p:sp>
        <p:sp>
          <p:nvSpPr>
            <p:cNvPr id="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473" tIns="0" rIns="95473" bIns="0">
              <a:spAutoFit/>
            </a:bodyPr>
            <a:lstStyle>
              <a:lvl1pPr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smtClean="0">
                  <a:solidFill>
                    <a:srgbClr val="000000"/>
                  </a:solidFill>
                  <a:cs typeface="+mn-cs"/>
                </a:rPr>
                <a:t>Unit of measure</a:t>
              </a:r>
            </a:p>
          </p:txBody>
        </p:sp>
        <p:grpSp>
          <p:nvGrpSpPr>
            <p:cNvPr id="9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6"/>
              <a:chOff x="4902" y="169"/>
              <a:chExt cx="637" cy="666"/>
            </a:xfrm>
          </p:grpSpPr>
          <p:sp>
            <p:nvSpPr>
              <p:cNvPr id="11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2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3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4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5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6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8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10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588963" indent="-588963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00" smtClean="0">
                  <a:solidFill>
                    <a:srgbClr val="000000"/>
                  </a:solidFill>
                  <a:cs typeface="+mn-cs"/>
                </a:rPr>
                <a:t>	*	Footnote</a:t>
              </a:r>
            </a:p>
          </p:txBody>
        </p:sp>
      </p:grpSp>
      <p:sp>
        <p:nvSpPr>
          <p:cNvPr id="19" name="Line 24"/>
          <p:cNvSpPr>
            <a:spLocks noChangeShapeType="1"/>
          </p:cNvSpPr>
          <p:nvPr userDrawn="1"/>
        </p:nvSpPr>
        <p:spPr bwMode="auto">
          <a:xfrm>
            <a:off x="483843" y="1853684"/>
            <a:ext cx="7667172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023" tIns="45513" rIns="91023" bIns="45513"/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7777855" y="6633408"/>
            <a:ext cx="1309222" cy="1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65" tIns="44584" rIns="89165" bIns="44584"/>
          <a:lstStyle>
            <a:lvl1pPr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sz="1000" smtClean="0">
                <a:solidFill>
                  <a:srgbClr val="000000"/>
                </a:solidFill>
                <a:cs typeface="+mn-cs"/>
              </a:rPr>
              <a:t>Seite </a:t>
            </a:r>
            <a:fld id="{4DFA0050-1886-4C7E-A1EE-50F25602D358}" type="slidenum">
              <a:rPr lang="de-DE" altLang="de-DE" sz="1000" smtClean="0">
                <a:solidFill>
                  <a:srgbClr val="000000"/>
                </a:solidFill>
                <a:cs typeface="+mn-cs"/>
              </a:rPr>
              <a:pPr algn="r">
                <a:defRPr/>
              </a:pPr>
              <a:t>‹Nr.›</a:t>
            </a:fld>
            <a:endParaRPr lang="de-DE" altLang="de-DE" sz="10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Line 39"/>
          <p:cNvSpPr>
            <a:spLocks noChangeShapeType="1"/>
          </p:cNvSpPr>
          <p:nvPr userDrawn="1"/>
        </p:nvSpPr>
        <p:spPr bwMode="auto">
          <a:xfrm>
            <a:off x="509142" y="6660296"/>
            <a:ext cx="766717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Line 40"/>
          <p:cNvSpPr>
            <a:spLocks noChangeShapeType="1"/>
          </p:cNvSpPr>
          <p:nvPr userDrawn="1"/>
        </p:nvSpPr>
        <p:spPr bwMode="auto">
          <a:xfrm>
            <a:off x="8244308" y="6661877"/>
            <a:ext cx="89969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23" name="Object 48"/>
          <p:cNvGraphicFramePr>
            <a:graphicFrameLocks noChangeAspect="1"/>
          </p:cNvGraphicFramePr>
          <p:nvPr userDrawn="1"/>
        </p:nvGraphicFramePr>
        <p:xfrm>
          <a:off x="139148" y="226180"/>
          <a:ext cx="1794647" cy="37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Photo Editor-Foto" r:id="rId3" imgW="2142857" imgH="447856" progId="MSPhotoEd.3">
                  <p:embed/>
                </p:oleObj>
              </mc:Choice>
              <mc:Fallback>
                <p:oleObj name="Photo Editor-Foto" r:id="rId3" imgW="2142857" imgH="44785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" y="226180"/>
                        <a:ext cx="1794647" cy="374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9"/>
          <p:cNvGraphicFramePr>
            <a:graphicFrameLocks noChangeAspect="1"/>
          </p:cNvGraphicFramePr>
          <p:nvPr userDrawn="1"/>
        </p:nvGraphicFramePr>
        <p:xfrm>
          <a:off x="6999911" y="4"/>
          <a:ext cx="1598579" cy="80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Photo Editor-Foto" r:id="rId5" imgW="9011908" imgH="4533333" progId="MSPhotoEd.3">
                  <p:embed/>
                </p:oleObj>
              </mc:Choice>
              <mc:Fallback>
                <p:oleObj name="Photo Editor-Foto" r:id="rId5" imgW="9011908" imgH="453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911" y="4"/>
                        <a:ext cx="1598579" cy="80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90308" y="969425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Die Berufsberatung und ihr Angebot als Partner im Netzwerk,  © Agentur für Arbeit Coesfeld</a:t>
            </a:r>
          </a:p>
        </p:txBody>
      </p:sp>
    </p:spTree>
    <p:extLst>
      <p:ext uri="{BB962C8B-B14F-4D97-AF65-F5344CB8AC3E}">
        <p14:creationId xmlns:p14="http://schemas.microsoft.com/office/powerpoint/2010/main" val="1432619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175" tIns="45602" rIns="91175" bIns="45602"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000"/>
            </a:lvl1pPr>
            <a:lvl2pPr marL="455878" indent="0">
              <a:buNone/>
              <a:defRPr sz="1800"/>
            </a:lvl2pPr>
            <a:lvl3pPr marL="911707" indent="0">
              <a:buNone/>
              <a:defRPr sz="1600"/>
            </a:lvl3pPr>
            <a:lvl4pPr marL="1367580" indent="0">
              <a:buNone/>
              <a:defRPr sz="1400"/>
            </a:lvl4pPr>
            <a:lvl5pPr marL="1823443" indent="0">
              <a:buNone/>
              <a:defRPr sz="1400"/>
            </a:lvl5pPr>
            <a:lvl6pPr marL="2279297" indent="0">
              <a:buNone/>
              <a:defRPr sz="1400"/>
            </a:lvl6pPr>
            <a:lvl7pPr marL="2735162" indent="0">
              <a:buNone/>
              <a:defRPr sz="1400"/>
            </a:lvl7pPr>
            <a:lvl8pPr marL="3191019" indent="0">
              <a:buNone/>
              <a:defRPr sz="1400"/>
            </a:lvl8pPr>
            <a:lvl9pPr marL="364688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2587753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29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310347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904"/>
            <a:ext cx="4040188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4" y="2174904"/>
            <a:ext cx="4041775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143793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48854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29" y="2362229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0940" y="2362229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76758-2EB6-4C4C-8134-2A8CA9C7AE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804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682598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3052"/>
            <a:ext cx="3008313" cy="1162050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27" y="1435129"/>
            <a:ext cx="3008313" cy="4691063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31804950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8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802"/>
            <a:ext cx="5486400" cy="41148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3200"/>
            </a:lvl1pPr>
            <a:lvl2pPr marL="455878" indent="0">
              <a:buNone/>
              <a:defRPr sz="2800"/>
            </a:lvl2pPr>
            <a:lvl3pPr marL="911707" indent="0">
              <a:buNone/>
              <a:defRPr sz="2400"/>
            </a:lvl3pPr>
            <a:lvl4pPr marL="1367580" indent="0">
              <a:buNone/>
              <a:defRPr sz="2000"/>
            </a:lvl4pPr>
            <a:lvl5pPr marL="1823443" indent="0">
              <a:buNone/>
              <a:defRPr sz="2000"/>
            </a:lvl5pPr>
            <a:lvl6pPr marL="2279297" indent="0">
              <a:buNone/>
              <a:defRPr sz="2000"/>
            </a:lvl6pPr>
            <a:lvl7pPr marL="2735162" indent="0">
              <a:buNone/>
              <a:defRPr sz="2000"/>
            </a:lvl7pPr>
            <a:lvl8pPr marL="3191019" indent="0">
              <a:buNone/>
              <a:defRPr sz="2000"/>
            </a:lvl8pPr>
            <a:lvl9pPr marL="364688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63897335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590054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274640"/>
            <a:ext cx="60198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813312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 algn="ctr">
              <a:buNone/>
              <a:defRPr/>
            </a:lvl1pPr>
            <a:lvl2pPr marL="455878" indent="0" algn="ctr">
              <a:buNone/>
              <a:defRPr/>
            </a:lvl2pPr>
            <a:lvl3pPr marL="911707" indent="0" algn="ctr">
              <a:buNone/>
              <a:defRPr/>
            </a:lvl3pPr>
            <a:lvl4pPr marL="1367580" indent="0" algn="ctr">
              <a:buNone/>
              <a:defRPr/>
            </a:lvl4pPr>
            <a:lvl5pPr marL="1823443" indent="0" algn="ctr">
              <a:buNone/>
              <a:defRPr/>
            </a:lvl5pPr>
            <a:lvl6pPr marL="2279297" indent="0" algn="ctr">
              <a:buNone/>
              <a:defRPr/>
            </a:lvl6pPr>
            <a:lvl7pPr marL="2735162" indent="0" algn="ctr">
              <a:buNone/>
              <a:defRPr/>
            </a:lvl7pPr>
            <a:lvl8pPr marL="3191019" indent="0" algn="ctr">
              <a:buNone/>
              <a:defRPr/>
            </a:lvl8pPr>
            <a:lvl9pPr marL="364688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498381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81650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175" tIns="45602" rIns="91175" bIns="45602"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000"/>
            </a:lvl1pPr>
            <a:lvl2pPr marL="455878" indent="0">
              <a:buNone/>
              <a:defRPr sz="1800"/>
            </a:lvl2pPr>
            <a:lvl3pPr marL="911707" indent="0">
              <a:buNone/>
              <a:defRPr sz="1600"/>
            </a:lvl3pPr>
            <a:lvl4pPr marL="1367580" indent="0">
              <a:buNone/>
              <a:defRPr sz="1400"/>
            </a:lvl4pPr>
            <a:lvl5pPr marL="1823443" indent="0">
              <a:buNone/>
              <a:defRPr sz="1400"/>
            </a:lvl5pPr>
            <a:lvl6pPr marL="2279297" indent="0">
              <a:buNone/>
              <a:defRPr sz="1400"/>
            </a:lvl6pPr>
            <a:lvl7pPr marL="2735162" indent="0">
              <a:buNone/>
              <a:defRPr sz="1400"/>
            </a:lvl7pPr>
            <a:lvl8pPr marL="3191019" indent="0">
              <a:buNone/>
              <a:defRPr sz="1400"/>
            </a:lvl8pPr>
            <a:lvl9pPr marL="364688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41364817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29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343225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904"/>
            <a:ext cx="4040188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4" y="2174904"/>
            <a:ext cx="4041775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72060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90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4" y="217490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0B7E5-D4C3-40DB-B520-8F25054EB1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2025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288774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966441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3052"/>
            <a:ext cx="3008313" cy="1162050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27" y="1435129"/>
            <a:ext cx="3008313" cy="4691063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04907440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8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802"/>
            <a:ext cx="5486400" cy="41148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3200"/>
            </a:lvl1pPr>
            <a:lvl2pPr marL="455878" indent="0">
              <a:buNone/>
              <a:defRPr sz="2800"/>
            </a:lvl2pPr>
            <a:lvl3pPr marL="911707" indent="0">
              <a:buNone/>
              <a:defRPr sz="2400"/>
            </a:lvl3pPr>
            <a:lvl4pPr marL="1367580" indent="0">
              <a:buNone/>
              <a:defRPr sz="2000"/>
            </a:lvl4pPr>
            <a:lvl5pPr marL="1823443" indent="0">
              <a:buNone/>
              <a:defRPr sz="2000"/>
            </a:lvl5pPr>
            <a:lvl6pPr marL="2279297" indent="0">
              <a:buNone/>
              <a:defRPr sz="2000"/>
            </a:lvl6pPr>
            <a:lvl7pPr marL="2735162" indent="0">
              <a:buNone/>
              <a:defRPr sz="2000"/>
            </a:lvl7pPr>
            <a:lvl8pPr marL="3191019" indent="0">
              <a:buNone/>
              <a:defRPr sz="2000"/>
            </a:lvl8pPr>
            <a:lvl9pPr marL="364688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45377568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859334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274640"/>
            <a:ext cx="60198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138249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 algn="ctr">
              <a:buNone/>
              <a:defRPr/>
            </a:lvl1pPr>
            <a:lvl2pPr marL="455878" indent="0" algn="ctr">
              <a:buNone/>
              <a:defRPr/>
            </a:lvl2pPr>
            <a:lvl3pPr marL="911707" indent="0" algn="ctr">
              <a:buNone/>
              <a:defRPr/>
            </a:lvl3pPr>
            <a:lvl4pPr marL="1367580" indent="0" algn="ctr">
              <a:buNone/>
              <a:defRPr/>
            </a:lvl4pPr>
            <a:lvl5pPr marL="1823443" indent="0" algn="ctr">
              <a:buNone/>
              <a:defRPr/>
            </a:lvl5pPr>
            <a:lvl6pPr marL="2279297" indent="0" algn="ctr">
              <a:buNone/>
              <a:defRPr/>
            </a:lvl6pPr>
            <a:lvl7pPr marL="2735162" indent="0" algn="ctr">
              <a:buNone/>
              <a:defRPr/>
            </a:lvl7pPr>
            <a:lvl8pPr marL="3191019" indent="0" algn="ctr">
              <a:buNone/>
              <a:defRPr/>
            </a:lvl8pPr>
            <a:lvl9pPr marL="364688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949194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843263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175" tIns="45602" rIns="91175" bIns="45602"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000"/>
            </a:lvl1pPr>
            <a:lvl2pPr marL="455878" indent="0">
              <a:buNone/>
              <a:defRPr sz="1800"/>
            </a:lvl2pPr>
            <a:lvl3pPr marL="911707" indent="0">
              <a:buNone/>
              <a:defRPr sz="1600"/>
            </a:lvl3pPr>
            <a:lvl4pPr marL="1367580" indent="0">
              <a:buNone/>
              <a:defRPr sz="1400"/>
            </a:lvl4pPr>
            <a:lvl5pPr marL="1823443" indent="0">
              <a:buNone/>
              <a:defRPr sz="1400"/>
            </a:lvl5pPr>
            <a:lvl6pPr marL="2279297" indent="0">
              <a:buNone/>
              <a:defRPr sz="1400"/>
            </a:lvl6pPr>
            <a:lvl7pPr marL="2735162" indent="0">
              <a:buNone/>
              <a:defRPr sz="1400"/>
            </a:lvl7pPr>
            <a:lvl8pPr marL="3191019" indent="0">
              <a:buNone/>
              <a:defRPr sz="1400"/>
            </a:lvl8pPr>
            <a:lvl9pPr marL="364688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97923348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29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50883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919B2-79F1-48F1-8A3C-4F1A116DB1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2354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904"/>
            <a:ext cx="4040188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4" y="2174904"/>
            <a:ext cx="4041775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602666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342987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959239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3052"/>
            <a:ext cx="3008313" cy="1162050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27" y="1435129"/>
            <a:ext cx="3008313" cy="4691063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19164350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8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802"/>
            <a:ext cx="5486400" cy="41148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3200"/>
            </a:lvl1pPr>
            <a:lvl2pPr marL="455878" indent="0">
              <a:buNone/>
              <a:defRPr sz="2800"/>
            </a:lvl2pPr>
            <a:lvl3pPr marL="911707" indent="0">
              <a:buNone/>
              <a:defRPr sz="2400"/>
            </a:lvl3pPr>
            <a:lvl4pPr marL="1367580" indent="0">
              <a:buNone/>
              <a:defRPr sz="2000"/>
            </a:lvl4pPr>
            <a:lvl5pPr marL="1823443" indent="0">
              <a:buNone/>
              <a:defRPr sz="2000"/>
            </a:lvl5pPr>
            <a:lvl6pPr marL="2279297" indent="0">
              <a:buNone/>
              <a:defRPr sz="2000"/>
            </a:lvl6pPr>
            <a:lvl7pPr marL="2735162" indent="0">
              <a:buNone/>
              <a:defRPr sz="2000"/>
            </a:lvl7pPr>
            <a:lvl8pPr marL="3191019" indent="0">
              <a:buNone/>
              <a:defRPr sz="2000"/>
            </a:lvl8pPr>
            <a:lvl9pPr marL="364688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779311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443921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274640"/>
            <a:ext cx="60198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727707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 algn="ctr">
              <a:buNone/>
              <a:defRPr/>
            </a:lvl1pPr>
            <a:lvl2pPr marL="455878" indent="0" algn="ctr">
              <a:buNone/>
              <a:defRPr/>
            </a:lvl2pPr>
            <a:lvl3pPr marL="911707" indent="0" algn="ctr">
              <a:buNone/>
              <a:defRPr/>
            </a:lvl3pPr>
            <a:lvl4pPr marL="1367580" indent="0" algn="ctr">
              <a:buNone/>
              <a:defRPr/>
            </a:lvl4pPr>
            <a:lvl5pPr marL="1823443" indent="0" algn="ctr">
              <a:buNone/>
              <a:defRPr/>
            </a:lvl5pPr>
            <a:lvl6pPr marL="2279297" indent="0" algn="ctr">
              <a:buNone/>
              <a:defRPr/>
            </a:lvl6pPr>
            <a:lvl7pPr marL="2735162" indent="0" algn="ctr">
              <a:buNone/>
              <a:defRPr/>
            </a:lvl7pPr>
            <a:lvl8pPr marL="3191019" indent="0" algn="ctr">
              <a:buNone/>
              <a:defRPr/>
            </a:lvl8pPr>
            <a:lvl9pPr marL="364688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173800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501985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175" tIns="45602" rIns="91175" bIns="45602"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000"/>
            </a:lvl1pPr>
            <a:lvl2pPr marL="455878" indent="0">
              <a:buNone/>
              <a:defRPr sz="1800"/>
            </a:lvl2pPr>
            <a:lvl3pPr marL="911707" indent="0">
              <a:buNone/>
              <a:defRPr sz="1600"/>
            </a:lvl3pPr>
            <a:lvl4pPr marL="1367580" indent="0">
              <a:buNone/>
              <a:defRPr sz="1400"/>
            </a:lvl4pPr>
            <a:lvl5pPr marL="1823443" indent="0">
              <a:buNone/>
              <a:defRPr sz="1400"/>
            </a:lvl5pPr>
            <a:lvl6pPr marL="2279297" indent="0">
              <a:buNone/>
              <a:defRPr sz="1400"/>
            </a:lvl6pPr>
            <a:lvl7pPr marL="2735162" indent="0">
              <a:buNone/>
              <a:defRPr sz="1400"/>
            </a:lvl7pPr>
            <a:lvl8pPr marL="3191019" indent="0">
              <a:buNone/>
              <a:defRPr sz="1400"/>
            </a:lvl8pPr>
            <a:lvl9pPr marL="364688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328482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5A62-3109-42E8-BCDA-81B5E73D4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103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29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267629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904"/>
            <a:ext cx="4040188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4" y="2174904"/>
            <a:ext cx="4041775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472531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725090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871159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3052"/>
            <a:ext cx="3008313" cy="1162050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27" y="1435129"/>
            <a:ext cx="3008313" cy="4691063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7172620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8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802"/>
            <a:ext cx="5486400" cy="41148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3200"/>
            </a:lvl1pPr>
            <a:lvl2pPr marL="455878" indent="0">
              <a:buNone/>
              <a:defRPr sz="2800"/>
            </a:lvl2pPr>
            <a:lvl3pPr marL="911707" indent="0">
              <a:buNone/>
              <a:defRPr sz="2400"/>
            </a:lvl3pPr>
            <a:lvl4pPr marL="1367580" indent="0">
              <a:buNone/>
              <a:defRPr sz="2000"/>
            </a:lvl4pPr>
            <a:lvl5pPr marL="1823443" indent="0">
              <a:buNone/>
              <a:defRPr sz="2000"/>
            </a:lvl5pPr>
            <a:lvl6pPr marL="2279297" indent="0">
              <a:buNone/>
              <a:defRPr sz="2000"/>
            </a:lvl6pPr>
            <a:lvl7pPr marL="2735162" indent="0">
              <a:buNone/>
              <a:defRPr sz="2000"/>
            </a:lvl7pPr>
            <a:lvl8pPr marL="3191019" indent="0">
              <a:buNone/>
              <a:defRPr sz="2000"/>
            </a:lvl8pPr>
            <a:lvl9pPr marL="364688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74129158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688030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274640"/>
            <a:ext cx="60198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447878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 algn="ctr">
              <a:buNone/>
              <a:defRPr/>
            </a:lvl1pPr>
            <a:lvl2pPr marL="455878" indent="0" algn="ctr">
              <a:buNone/>
              <a:defRPr/>
            </a:lvl2pPr>
            <a:lvl3pPr marL="911707" indent="0" algn="ctr">
              <a:buNone/>
              <a:defRPr/>
            </a:lvl3pPr>
            <a:lvl4pPr marL="1367580" indent="0" algn="ctr">
              <a:buNone/>
              <a:defRPr/>
            </a:lvl4pPr>
            <a:lvl5pPr marL="1823443" indent="0" algn="ctr">
              <a:buNone/>
              <a:defRPr/>
            </a:lvl5pPr>
            <a:lvl6pPr marL="2279297" indent="0" algn="ctr">
              <a:buNone/>
              <a:defRPr/>
            </a:lvl6pPr>
            <a:lvl7pPr marL="2735162" indent="0" algn="ctr">
              <a:buNone/>
              <a:defRPr/>
            </a:lvl7pPr>
            <a:lvl8pPr marL="3191019" indent="0" algn="ctr">
              <a:buNone/>
              <a:defRPr/>
            </a:lvl8pPr>
            <a:lvl9pPr marL="364688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605144"/>
      </p:ext>
    </p:extLst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025415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3052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27" y="143512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5BB5-4015-4763-932E-B74EF00487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335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175" tIns="45602" rIns="91175" bIns="45602"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000"/>
            </a:lvl1pPr>
            <a:lvl2pPr marL="455878" indent="0">
              <a:buNone/>
              <a:defRPr sz="1800"/>
            </a:lvl2pPr>
            <a:lvl3pPr marL="911707" indent="0">
              <a:buNone/>
              <a:defRPr sz="1600"/>
            </a:lvl3pPr>
            <a:lvl4pPr marL="1367580" indent="0">
              <a:buNone/>
              <a:defRPr sz="1400"/>
            </a:lvl4pPr>
            <a:lvl5pPr marL="1823443" indent="0">
              <a:buNone/>
              <a:defRPr sz="1400"/>
            </a:lvl5pPr>
            <a:lvl6pPr marL="2279297" indent="0">
              <a:buNone/>
              <a:defRPr sz="1400"/>
            </a:lvl6pPr>
            <a:lvl7pPr marL="2735162" indent="0">
              <a:buNone/>
              <a:defRPr sz="1400"/>
            </a:lvl7pPr>
            <a:lvl8pPr marL="3191019" indent="0">
              <a:buNone/>
              <a:defRPr sz="1400"/>
            </a:lvl8pPr>
            <a:lvl9pPr marL="364688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81003589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29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438791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904"/>
            <a:ext cx="4040188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4" y="2174904"/>
            <a:ext cx="4041775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041134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134267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36329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3052"/>
            <a:ext cx="3008313" cy="1162050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27" y="1435129"/>
            <a:ext cx="3008313" cy="4691063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33155117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8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802"/>
            <a:ext cx="5486400" cy="41148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3200"/>
            </a:lvl1pPr>
            <a:lvl2pPr marL="455878" indent="0">
              <a:buNone/>
              <a:defRPr sz="2800"/>
            </a:lvl2pPr>
            <a:lvl3pPr marL="911707" indent="0">
              <a:buNone/>
              <a:defRPr sz="2400"/>
            </a:lvl3pPr>
            <a:lvl4pPr marL="1367580" indent="0">
              <a:buNone/>
              <a:defRPr sz="2000"/>
            </a:lvl4pPr>
            <a:lvl5pPr marL="1823443" indent="0">
              <a:buNone/>
              <a:defRPr sz="2000"/>
            </a:lvl5pPr>
            <a:lvl6pPr marL="2279297" indent="0">
              <a:buNone/>
              <a:defRPr sz="2000"/>
            </a:lvl6pPr>
            <a:lvl7pPr marL="2735162" indent="0">
              <a:buNone/>
              <a:defRPr sz="2000"/>
            </a:lvl7pPr>
            <a:lvl8pPr marL="3191019" indent="0">
              <a:buNone/>
              <a:defRPr sz="2000"/>
            </a:lvl8pPr>
            <a:lvl9pPr marL="364688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47357700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892843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274640"/>
            <a:ext cx="60198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48913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 algn="ctr">
              <a:buNone/>
              <a:defRPr/>
            </a:lvl1pPr>
            <a:lvl2pPr marL="455878" indent="0" algn="ctr">
              <a:buNone/>
              <a:defRPr/>
            </a:lvl2pPr>
            <a:lvl3pPr marL="911707" indent="0" algn="ctr">
              <a:buNone/>
              <a:defRPr/>
            </a:lvl3pPr>
            <a:lvl4pPr marL="1367580" indent="0" algn="ctr">
              <a:buNone/>
              <a:defRPr/>
            </a:lvl4pPr>
            <a:lvl5pPr marL="1823443" indent="0" algn="ctr">
              <a:buNone/>
              <a:defRPr/>
            </a:lvl5pPr>
            <a:lvl6pPr marL="2279297" indent="0" algn="ctr">
              <a:buNone/>
              <a:defRPr/>
            </a:lvl6pPr>
            <a:lvl7pPr marL="2735162" indent="0" algn="ctr">
              <a:buNone/>
              <a:defRPr/>
            </a:lvl7pPr>
            <a:lvl8pPr marL="3191019" indent="0" algn="ctr">
              <a:buNone/>
              <a:defRPr/>
            </a:lvl8pPr>
            <a:lvl9pPr marL="364688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0070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80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878" indent="0">
              <a:buNone/>
              <a:defRPr sz="2800"/>
            </a:lvl2pPr>
            <a:lvl3pPr marL="911707" indent="0">
              <a:buNone/>
              <a:defRPr sz="2400"/>
            </a:lvl3pPr>
            <a:lvl4pPr marL="1367580" indent="0">
              <a:buNone/>
              <a:defRPr sz="2000"/>
            </a:lvl4pPr>
            <a:lvl5pPr marL="1823443" indent="0">
              <a:buNone/>
              <a:defRPr sz="2000"/>
            </a:lvl5pPr>
            <a:lvl6pPr marL="2279297" indent="0">
              <a:buNone/>
              <a:defRPr sz="2000"/>
            </a:lvl6pPr>
            <a:lvl7pPr marL="2735162" indent="0">
              <a:buNone/>
              <a:defRPr sz="2000"/>
            </a:lvl7pPr>
            <a:lvl8pPr marL="3191019" indent="0">
              <a:buNone/>
              <a:defRPr sz="2000"/>
            </a:lvl8pPr>
            <a:lvl9pPr marL="364688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5172D-1785-4D40-AA91-082AD1F3A0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1084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831353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175" tIns="45602" rIns="91175" bIns="45602"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000"/>
            </a:lvl1pPr>
            <a:lvl2pPr marL="455878" indent="0">
              <a:buNone/>
              <a:defRPr sz="1800"/>
            </a:lvl2pPr>
            <a:lvl3pPr marL="911707" indent="0">
              <a:buNone/>
              <a:defRPr sz="1600"/>
            </a:lvl3pPr>
            <a:lvl4pPr marL="1367580" indent="0">
              <a:buNone/>
              <a:defRPr sz="1400"/>
            </a:lvl4pPr>
            <a:lvl5pPr marL="1823443" indent="0">
              <a:buNone/>
              <a:defRPr sz="1400"/>
            </a:lvl5pPr>
            <a:lvl6pPr marL="2279297" indent="0">
              <a:buNone/>
              <a:defRPr sz="1400"/>
            </a:lvl6pPr>
            <a:lvl7pPr marL="2735162" indent="0">
              <a:buNone/>
              <a:defRPr sz="1400"/>
            </a:lvl7pPr>
            <a:lvl8pPr marL="3191019" indent="0">
              <a:buNone/>
              <a:defRPr sz="1400"/>
            </a:lvl8pPr>
            <a:lvl9pPr marL="364688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6298923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29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411865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904"/>
            <a:ext cx="4040188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4" y="2174904"/>
            <a:ext cx="4041775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638358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178144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004995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3052"/>
            <a:ext cx="3008313" cy="1162050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27" y="1435129"/>
            <a:ext cx="3008313" cy="4691063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32303717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8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802"/>
            <a:ext cx="5486400" cy="41148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3200"/>
            </a:lvl1pPr>
            <a:lvl2pPr marL="455878" indent="0">
              <a:buNone/>
              <a:defRPr sz="2800"/>
            </a:lvl2pPr>
            <a:lvl3pPr marL="911707" indent="0">
              <a:buNone/>
              <a:defRPr sz="2400"/>
            </a:lvl3pPr>
            <a:lvl4pPr marL="1367580" indent="0">
              <a:buNone/>
              <a:defRPr sz="2000"/>
            </a:lvl4pPr>
            <a:lvl5pPr marL="1823443" indent="0">
              <a:buNone/>
              <a:defRPr sz="2000"/>
            </a:lvl5pPr>
            <a:lvl6pPr marL="2279297" indent="0">
              <a:buNone/>
              <a:defRPr sz="2000"/>
            </a:lvl6pPr>
            <a:lvl7pPr marL="2735162" indent="0">
              <a:buNone/>
              <a:defRPr sz="2000"/>
            </a:lvl7pPr>
            <a:lvl8pPr marL="3191019" indent="0">
              <a:buNone/>
              <a:defRPr sz="2000"/>
            </a:lvl8pPr>
            <a:lvl9pPr marL="364688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62320590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132973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274640"/>
            <a:ext cx="6019800" cy="5851525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06823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FF261-93FB-4DC0-84C0-CBEE952DB8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7211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 algn="ctr">
              <a:buNone/>
              <a:defRPr/>
            </a:lvl1pPr>
            <a:lvl2pPr marL="455878" indent="0" algn="ctr">
              <a:buNone/>
              <a:defRPr/>
            </a:lvl2pPr>
            <a:lvl3pPr marL="911707" indent="0" algn="ctr">
              <a:buNone/>
              <a:defRPr/>
            </a:lvl3pPr>
            <a:lvl4pPr marL="1367580" indent="0" algn="ctr">
              <a:buNone/>
              <a:defRPr/>
            </a:lvl4pPr>
            <a:lvl5pPr marL="1823443" indent="0" algn="ctr">
              <a:buNone/>
              <a:defRPr/>
            </a:lvl5pPr>
            <a:lvl6pPr marL="2279297" indent="0" algn="ctr">
              <a:buNone/>
              <a:defRPr/>
            </a:lvl6pPr>
            <a:lvl7pPr marL="2735162" indent="0" algn="ctr">
              <a:buNone/>
              <a:defRPr/>
            </a:lvl7pPr>
            <a:lvl8pPr marL="3191019" indent="0" algn="ctr">
              <a:buNone/>
              <a:defRPr/>
            </a:lvl8pPr>
            <a:lvl9pPr marL="364688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22839"/>
      </p:ext>
    </p:extLst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850564"/>
      </p:ext>
    </p:extLst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175" tIns="45602" rIns="91175" bIns="45602"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000"/>
            </a:lvl1pPr>
            <a:lvl2pPr marL="455878" indent="0">
              <a:buNone/>
              <a:defRPr sz="1800"/>
            </a:lvl2pPr>
            <a:lvl3pPr marL="911707" indent="0">
              <a:buNone/>
              <a:defRPr sz="1600"/>
            </a:lvl3pPr>
            <a:lvl4pPr marL="1367580" indent="0">
              <a:buNone/>
              <a:defRPr sz="1400"/>
            </a:lvl4pPr>
            <a:lvl5pPr marL="1823443" indent="0">
              <a:buNone/>
              <a:defRPr sz="1400"/>
            </a:lvl5pPr>
            <a:lvl6pPr marL="2279297" indent="0">
              <a:buNone/>
              <a:defRPr sz="1400"/>
            </a:lvl6pPr>
            <a:lvl7pPr marL="2735162" indent="0">
              <a:buNone/>
              <a:defRPr sz="1400"/>
            </a:lvl7pPr>
            <a:lvl8pPr marL="3191019" indent="0">
              <a:buNone/>
              <a:defRPr sz="1400"/>
            </a:lvl8pPr>
            <a:lvl9pPr marL="364688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78340162"/>
      </p:ext>
    </p:extLst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29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600229"/>
            <a:ext cx="4038600" cy="452596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674205"/>
      </p:ext>
    </p:extLst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904"/>
            <a:ext cx="4040188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  <a:prstGeom prst="rect">
            <a:avLst/>
          </a:prstGeom>
        </p:spPr>
        <p:txBody>
          <a:bodyPr lIns="91175" tIns="45602" rIns="91175" bIns="45602" anchor="b"/>
          <a:lstStyle>
            <a:lvl1pPr marL="0" indent="0">
              <a:buNone/>
              <a:defRPr sz="2400" b="1"/>
            </a:lvl1pPr>
            <a:lvl2pPr marL="455878" indent="0">
              <a:buNone/>
              <a:defRPr sz="2000" b="1"/>
            </a:lvl2pPr>
            <a:lvl3pPr marL="911707" indent="0">
              <a:buNone/>
              <a:defRPr sz="1800" b="1"/>
            </a:lvl3pPr>
            <a:lvl4pPr marL="1367580" indent="0">
              <a:buNone/>
              <a:defRPr sz="1600" b="1"/>
            </a:lvl4pPr>
            <a:lvl5pPr marL="1823443" indent="0">
              <a:buNone/>
              <a:defRPr sz="1600" b="1"/>
            </a:lvl5pPr>
            <a:lvl6pPr marL="2279297" indent="0">
              <a:buNone/>
              <a:defRPr sz="1600" b="1"/>
            </a:lvl6pPr>
            <a:lvl7pPr marL="2735162" indent="0">
              <a:buNone/>
              <a:defRPr sz="1600" b="1"/>
            </a:lvl7pPr>
            <a:lvl8pPr marL="3191019" indent="0">
              <a:buNone/>
              <a:defRPr sz="1600" b="1"/>
            </a:lvl8pPr>
            <a:lvl9pPr marL="364688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54" y="2174904"/>
            <a:ext cx="4041775" cy="3951288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30944"/>
      </p:ext>
    </p:extLst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113867"/>
      </p:ext>
    </p:extLst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251681"/>
      </p:ext>
    </p:extLst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3052"/>
            <a:ext cx="3008313" cy="1162050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  <a:prstGeom prst="rect">
            <a:avLst/>
          </a:prstGeom>
        </p:spPr>
        <p:txBody>
          <a:bodyPr lIns="91175" tIns="45602" rIns="91175" bIns="456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27" y="1435129"/>
            <a:ext cx="3008313" cy="4691063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14352926"/>
      </p:ext>
    </p:extLst>
  </p:cSld>
  <p:clrMapOvr>
    <a:masterClrMapping/>
  </p:clrMapOvr>
  <p:transition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8"/>
          </a:xfrm>
          <a:prstGeom prst="rect">
            <a:avLst/>
          </a:prstGeom>
        </p:spPr>
        <p:txBody>
          <a:bodyPr lIns="91175" tIns="45602" rIns="91175" bIns="45602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802"/>
            <a:ext cx="5486400" cy="4114800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3200"/>
            </a:lvl1pPr>
            <a:lvl2pPr marL="455878" indent="0">
              <a:buNone/>
              <a:defRPr sz="2800"/>
            </a:lvl2pPr>
            <a:lvl3pPr marL="911707" indent="0">
              <a:buNone/>
              <a:defRPr sz="2400"/>
            </a:lvl3pPr>
            <a:lvl4pPr marL="1367580" indent="0">
              <a:buNone/>
              <a:defRPr sz="2000"/>
            </a:lvl4pPr>
            <a:lvl5pPr marL="1823443" indent="0">
              <a:buNone/>
              <a:defRPr sz="2000"/>
            </a:lvl5pPr>
            <a:lvl6pPr marL="2279297" indent="0">
              <a:buNone/>
              <a:defRPr sz="2000"/>
            </a:lvl6pPr>
            <a:lvl7pPr marL="2735162" indent="0">
              <a:buNone/>
              <a:defRPr sz="2000"/>
            </a:lvl7pPr>
            <a:lvl8pPr marL="3191019" indent="0">
              <a:buNone/>
              <a:defRPr sz="2000"/>
            </a:lvl8pPr>
            <a:lvl9pPr marL="364688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175" tIns="45602" rIns="91175" bIns="45602"/>
          <a:lstStyle>
            <a:lvl1pPr marL="0" indent="0">
              <a:buNone/>
              <a:defRPr sz="1400"/>
            </a:lvl1pPr>
            <a:lvl2pPr marL="455878" indent="0">
              <a:buNone/>
              <a:defRPr sz="1200"/>
            </a:lvl2pPr>
            <a:lvl3pPr marL="911707" indent="0">
              <a:buNone/>
              <a:defRPr sz="1000"/>
            </a:lvl3pPr>
            <a:lvl4pPr marL="1367580" indent="0">
              <a:buNone/>
              <a:defRPr sz="900"/>
            </a:lvl4pPr>
            <a:lvl5pPr marL="1823443" indent="0">
              <a:buNone/>
              <a:defRPr sz="900"/>
            </a:lvl5pPr>
            <a:lvl6pPr marL="2279297" indent="0">
              <a:buNone/>
              <a:defRPr sz="900"/>
            </a:lvl6pPr>
            <a:lvl7pPr marL="2735162" indent="0">
              <a:buNone/>
              <a:defRPr sz="900"/>
            </a:lvl7pPr>
            <a:lvl8pPr marL="3191019" indent="0">
              <a:buNone/>
              <a:defRPr sz="900"/>
            </a:lvl8pPr>
            <a:lvl9pPr marL="364688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19311518"/>
      </p:ext>
    </p:extLst>
  </p:cSld>
  <p:clrMapOvr>
    <a:masterClrMapping/>
  </p:clrMapOvr>
  <p:transition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27" y="274638"/>
            <a:ext cx="8229600" cy="1143000"/>
          </a:xfrm>
          <a:prstGeom prst="rect">
            <a:avLst/>
          </a:prstGeom>
        </p:spPr>
        <p:txBody>
          <a:bodyPr lIns="91175" tIns="45602" rIns="91175" bIns="4560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27" y="1600229"/>
            <a:ext cx="8229600" cy="4525963"/>
          </a:xfrm>
          <a:prstGeom prst="rect">
            <a:avLst/>
          </a:prstGeom>
        </p:spPr>
        <p:txBody>
          <a:bodyPr vert="eaVert" lIns="91175" tIns="45602" rIns="91175" bIns="4560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891473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image" Target="../media/image6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6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18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5" Type="http://schemas.openxmlformats.org/officeDocument/2006/relationships/image" Target="../media/image15.emf"/><Relationship Id="rId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1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37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17" Type="http://schemas.openxmlformats.org/officeDocument/2006/relationships/slideLayout" Target="../slideLayouts/slideLayout251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36.xml"/><Relationship Id="rId16" Type="http://schemas.openxmlformats.org/officeDocument/2006/relationships/slideLayout" Target="../slideLayouts/slideLayout250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9.xml"/><Relationship Id="rId23" Type="http://schemas.openxmlformats.org/officeDocument/2006/relationships/oleObject" Target="../embeddings/oleObject2.bin"/><Relationship Id="rId10" Type="http://schemas.openxmlformats.org/officeDocument/2006/relationships/slideLayout" Target="../slideLayouts/slideLayout244.xml"/><Relationship Id="rId19" Type="http://schemas.openxmlformats.org/officeDocument/2006/relationships/theme" Target="../theme/theme2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Relationship Id="rId22" Type="http://schemas.openxmlformats.org/officeDocument/2006/relationships/image" Target="../media/image1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512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de-DE" altLang="de-DE" sz="1800" smtClean="0"/>
              </a:p>
            </p:txBody>
          </p:sp>
          <p:sp>
            <p:nvSpPr>
              <p:cNvPr id="20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58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de-DE" altLang="de-DE" sz="1800" smtClean="0"/>
              </a:p>
            </p:txBody>
          </p:sp>
          <p:sp>
            <p:nvSpPr>
              <p:cNvPr id="2059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de-DE" altLang="de-DE" sz="1800" smtClean="0"/>
              </a:p>
            </p:txBody>
          </p:sp>
        </p:grpSp>
      </p:grpSp>
      <p:sp>
        <p:nvSpPr>
          <p:cNvPr id="512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2" y="762002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175" tIns="45602" rIns="91175" bIns="4560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512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29" y="2362229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5" tIns="45602" rIns="91175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884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27" y="6248429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602" rIns="91175" bIns="456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84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29" y="6248429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602" rIns="91175" bIns="45602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84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67" y="6242052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602" rIns="91175" bIns="45602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66A2FA-5CD6-4EAE-9581-599A062622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5" r:id="rId1"/>
    <p:sldLayoutId id="2147488996" r:id="rId2"/>
    <p:sldLayoutId id="2147488997" r:id="rId3"/>
    <p:sldLayoutId id="2147488998" r:id="rId4"/>
    <p:sldLayoutId id="2147488999" r:id="rId5"/>
    <p:sldLayoutId id="2147489000" r:id="rId6"/>
    <p:sldLayoutId id="2147489001" r:id="rId7"/>
    <p:sldLayoutId id="2147489002" r:id="rId8"/>
    <p:sldLayoutId id="2147489003" r:id="rId9"/>
    <p:sldLayoutId id="2147489004" r:id="rId10"/>
    <p:sldLayoutId id="2147489005" r:id="rId11"/>
    <p:sldLayoutId id="2147489006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587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170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6758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3443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076450" y="6589742"/>
            <a:ext cx="6084888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076477" y="2"/>
            <a:ext cx="4533900" cy="10144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220102" y="2"/>
            <a:ext cx="923925" cy="1014413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220102" y="6589742"/>
            <a:ext cx="923925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pic>
        <p:nvPicPr>
          <p:cNvPr id="14342" name="Picture 6" descr="logo_neu_kle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50840"/>
            <a:ext cx="15097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84215" y="1955800"/>
            <a:ext cx="74771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91175" tIns="45602" rIns="91175" bIns="45602" anchor="ctr"/>
          <a:lstStyle/>
          <a:p>
            <a:pPr>
              <a:defRPr/>
            </a:pPr>
            <a:endParaRPr lang="de-DE"/>
          </a:p>
        </p:txBody>
      </p:sp>
      <p:pic>
        <p:nvPicPr>
          <p:cNvPr id="14344" name="Picture 8" descr="Leute_Header"/>
          <p:cNvPicPr>
            <a:picLocks noChangeAspect="1" noChangeArrowheads="1"/>
          </p:cNvPicPr>
          <p:nvPr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1144"/>
          <a:stretch>
            <a:fillRect/>
          </a:stretch>
        </p:blipFill>
        <p:spPr bwMode="auto">
          <a:xfrm>
            <a:off x="6611938" y="2"/>
            <a:ext cx="1549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9"/>
          <p:cNvSpPr>
            <a:spLocks noChangeArrowheads="1"/>
          </p:cNvSpPr>
          <p:nvPr userDrawn="1"/>
        </p:nvSpPr>
        <p:spPr bwMode="auto">
          <a:xfrm>
            <a:off x="2209802" y="250825"/>
            <a:ext cx="1770063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175" tIns="45602" rIns="91175" bIns="4560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smtClean="0">
                <a:solidFill>
                  <a:srgbClr val="000000"/>
                </a:solidFill>
              </a:rPr>
              <a:t>Berufsberatung </a:t>
            </a:r>
            <a:br>
              <a:rPr lang="de-DE" altLang="de-DE" sz="1200" b="1" smtClean="0">
                <a:solidFill>
                  <a:srgbClr val="000000"/>
                </a:solidFill>
              </a:rPr>
            </a:br>
            <a:r>
              <a:rPr lang="de-DE" altLang="de-DE" sz="1200" b="1" smtClean="0">
                <a:solidFill>
                  <a:srgbClr val="000000"/>
                </a:solidFill>
              </a:rPr>
              <a:t>©Michaele Arlitz-Tück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10" r:id="rId1"/>
    <p:sldLayoutId id="2147489111" r:id="rId2"/>
    <p:sldLayoutId id="2147489112" r:id="rId3"/>
    <p:sldLayoutId id="2147489113" r:id="rId4"/>
    <p:sldLayoutId id="2147489114" r:id="rId5"/>
    <p:sldLayoutId id="2147489115" r:id="rId6"/>
    <p:sldLayoutId id="2147489116" r:id="rId7"/>
    <p:sldLayoutId id="2147489117" r:id="rId8"/>
    <p:sldLayoutId id="2147489118" r:id="rId9"/>
    <p:sldLayoutId id="2147489119" r:id="rId10"/>
    <p:sldLayoutId id="214748912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5878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1707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6758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3443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600">
          <a:solidFill>
            <a:schemeClr val="tx1"/>
          </a:solidFill>
          <a:latin typeface="+mn-lt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400">
          <a:solidFill>
            <a:schemeClr val="tx1"/>
          </a:solidFill>
          <a:latin typeface="+mn-lt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076450" y="6589742"/>
            <a:ext cx="6084888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076477" y="2"/>
            <a:ext cx="4533900" cy="10144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220102" y="2"/>
            <a:ext cx="923925" cy="1014413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220102" y="6589742"/>
            <a:ext cx="923925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pic>
        <p:nvPicPr>
          <p:cNvPr id="15366" name="Picture 6" descr="logo_neu_kle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50840"/>
            <a:ext cx="15097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684215" y="1955800"/>
            <a:ext cx="74771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91175" tIns="45602" rIns="91175" bIns="45602" anchor="ctr"/>
          <a:lstStyle/>
          <a:p>
            <a:pPr>
              <a:defRPr/>
            </a:pPr>
            <a:endParaRPr lang="de-DE"/>
          </a:p>
        </p:txBody>
      </p:sp>
      <p:pic>
        <p:nvPicPr>
          <p:cNvPr id="15368" name="Picture 8" descr="Leute_Header"/>
          <p:cNvPicPr>
            <a:picLocks noChangeAspect="1" noChangeArrowheads="1"/>
          </p:cNvPicPr>
          <p:nvPr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1144"/>
          <a:stretch>
            <a:fillRect/>
          </a:stretch>
        </p:blipFill>
        <p:spPr bwMode="auto">
          <a:xfrm>
            <a:off x="6611938" y="2"/>
            <a:ext cx="1549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9"/>
          <p:cNvSpPr>
            <a:spLocks noChangeArrowheads="1"/>
          </p:cNvSpPr>
          <p:nvPr userDrawn="1"/>
        </p:nvSpPr>
        <p:spPr bwMode="auto">
          <a:xfrm>
            <a:off x="2209802" y="250825"/>
            <a:ext cx="1770063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175" tIns="45602" rIns="91175" bIns="4560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smtClean="0">
                <a:solidFill>
                  <a:srgbClr val="000000"/>
                </a:solidFill>
              </a:rPr>
              <a:t>Berufsberatung </a:t>
            </a:r>
            <a:br>
              <a:rPr lang="de-DE" altLang="de-DE" sz="1200" b="1" smtClean="0">
                <a:solidFill>
                  <a:srgbClr val="000000"/>
                </a:solidFill>
              </a:rPr>
            </a:br>
            <a:r>
              <a:rPr lang="de-DE" altLang="de-DE" sz="1200" b="1" smtClean="0">
                <a:solidFill>
                  <a:srgbClr val="000000"/>
                </a:solidFill>
              </a:rPr>
              <a:t>©Michaele Arlitz-Tück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21" r:id="rId1"/>
    <p:sldLayoutId id="2147489122" r:id="rId2"/>
    <p:sldLayoutId id="2147489123" r:id="rId3"/>
    <p:sldLayoutId id="2147489124" r:id="rId4"/>
    <p:sldLayoutId id="2147489125" r:id="rId5"/>
    <p:sldLayoutId id="2147489126" r:id="rId6"/>
    <p:sldLayoutId id="2147489127" r:id="rId7"/>
    <p:sldLayoutId id="2147489128" r:id="rId8"/>
    <p:sldLayoutId id="2147489129" r:id="rId9"/>
    <p:sldLayoutId id="2147489130" r:id="rId10"/>
    <p:sldLayoutId id="214748913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5878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1707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6758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3443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600">
          <a:solidFill>
            <a:schemeClr val="tx1"/>
          </a:solidFill>
          <a:latin typeface="+mn-lt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400">
          <a:solidFill>
            <a:schemeClr val="tx1"/>
          </a:solidFill>
          <a:latin typeface="+mn-lt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6450" y="6589742"/>
            <a:ext cx="6084888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076477" y="2"/>
            <a:ext cx="4533900" cy="10144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220102" y="2"/>
            <a:ext cx="923925" cy="1014413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220102" y="6589742"/>
            <a:ext cx="923925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pic>
        <p:nvPicPr>
          <p:cNvPr id="16390" name="Picture 6" descr="logo_neu_kle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50840"/>
            <a:ext cx="15097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684215" y="1955800"/>
            <a:ext cx="74771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91175" tIns="45602" rIns="91175" bIns="45602" anchor="ctr"/>
          <a:lstStyle/>
          <a:p>
            <a:pPr>
              <a:defRPr/>
            </a:pPr>
            <a:endParaRPr lang="de-DE"/>
          </a:p>
        </p:txBody>
      </p:sp>
      <p:pic>
        <p:nvPicPr>
          <p:cNvPr id="16392" name="Picture 8" descr="Leute_Header"/>
          <p:cNvPicPr>
            <a:picLocks noChangeAspect="1" noChangeArrowheads="1"/>
          </p:cNvPicPr>
          <p:nvPr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1144"/>
          <a:stretch>
            <a:fillRect/>
          </a:stretch>
        </p:blipFill>
        <p:spPr bwMode="auto">
          <a:xfrm>
            <a:off x="6611938" y="2"/>
            <a:ext cx="1549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9"/>
          <p:cNvSpPr>
            <a:spLocks noChangeArrowheads="1"/>
          </p:cNvSpPr>
          <p:nvPr userDrawn="1"/>
        </p:nvSpPr>
        <p:spPr bwMode="auto">
          <a:xfrm>
            <a:off x="2209802" y="250825"/>
            <a:ext cx="1770063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175" tIns="45602" rIns="91175" bIns="4560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smtClean="0">
                <a:solidFill>
                  <a:srgbClr val="000000"/>
                </a:solidFill>
              </a:rPr>
              <a:t>Berufsberatung </a:t>
            </a:r>
            <a:br>
              <a:rPr lang="de-DE" altLang="de-DE" sz="1200" b="1" smtClean="0">
                <a:solidFill>
                  <a:srgbClr val="000000"/>
                </a:solidFill>
              </a:rPr>
            </a:br>
            <a:r>
              <a:rPr lang="de-DE" altLang="de-DE" sz="1200" b="1" smtClean="0">
                <a:solidFill>
                  <a:srgbClr val="000000"/>
                </a:solidFill>
              </a:rPr>
              <a:t>©Michaele Arlitz-Tück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32" r:id="rId1"/>
    <p:sldLayoutId id="2147489133" r:id="rId2"/>
    <p:sldLayoutId id="2147489134" r:id="rId3"/>
    <p:sldLayoutId id="2147489135" r:id="rId4"/>
    <p:sldLayoutId id="2147489136" r:id="rId5"/>
    <p:sldLayoutId id="2147489137" r:id="rId6"/>
    <p:sldLayoutId id="2147489138" r:id="rId7"/>
    <p:sldLayoutId id="2147489139" r:id="rId8"/>
    <p:sldLayoutId id="2147489140" r:id="rId9"/>
    <p:sldLayoutId id="2147489141" r:id="rId10"/>
    <p:sldLayoutId id="214748914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5878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1707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6758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3443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600">
          <a:solidFill>
            <a:schemeClr val="tx1"/>
          </a:solidFill>
          <a:latin typeface="+mn-lt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400">
          <a:solidFill>
            <a:schemeClr val="tx1"/>
          </a:solidFill>
          <a:latin typeface="+mn-lt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076450" y="6589742"/>
            <a:ext cx="6084888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076477" y="2"/>
            <a:ext cx="4533900" cy="10144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220102" y="2"/>
            <a:ext cx="923925" cy="1014413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8220102" y="6589742"/>
            <a:ext cx="923925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pic>
        <p:nvPicPr>
          <p:cNvPr id="17414" name="Picture 6" descr="logo_neu_kle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50840"/>
            <a:ext cx="15097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684215" y="1955800"/>
            <a:ext cx="74771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91175" tIns="45602" rIns="91175" bIns="45602" anchor="ctr"/>
          <a:lstStyle/>
          <a:p>
            <a:pPr>
              <a:defRPr/>
            </a:pPr>
            <a:endParaRPr lang="de-DE"/>
          </a:p>
        </p:txBody>
      </p:sp>
      <p:pic>
        <p:nvPicPr>
          <p:cNvPr id="17416" name="Picture 8" descr="Leute_Header"/>
          <p:cNvPicPr>
            <a:picLocks noChangeAspect="1" noChangeArrowheads="1"/>
          </p:cNvPicPr>
          <p:nvPr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1144"/>
          <a:stretch>
            <a:fillRect/>
          </a:stretch>
        </p:blipFill>
        <p:spPr bwMode="auto">
          <a:xfrm>
            <a:off x="6611938" y="2"/>
            <a:ext cx="1549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9"/>
          <p:cNvSpPr>
            <a:spLocks noChangeArrowheads="1"/>
          </p:cNvSpPr>
          <p:nvPr userDrawn="1"/>
        </p:nvSpPr>
        <p:spPr bwMode="auto">
          <a:xfrm>
            <a:off x="2209802" y="250825"/>
            <a:ext cx="1770063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175" tIns="45602" rIns="91175" bIns="4560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smtClean="0">
                <a:solidFill>
                  <a:srgbClr val="000000"/>
                </a:solidFill>
              </a:rPr>
              <a:t>Berufsberatung </a:t>
            </a:r>
            <a:br>
              <a:rPr lang="de-DE" altLang="de-DE" sz="1200" b="1" smtClean="0">
                <a:solidFill>
                  <a:srgbClr val="000000"/>
                </a:solidFill>
              </a:rPr>
            </a:br>
            <a:r>
              <a:rPr lang="de-DE" altLang="de-DE" sz="1200" b="1" smtClean="0">
                <a:solidFill>
                  <a:srgbClr val="000000"/>
                </a:solidFill>
              </a:rPr>
              <a:t>©Michaele Arlitz-Tück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43" r:id="rId1"/>
    <p:sldLayoutId id="2147489144" r:id="rId2"/>
    <p:sldLayoutId id="2147489145" r:id="rId3"/>
    <p:sldLayoutId id="2147489146" r:id="rId4"/>
    <p:sldLayoutId id="2147489147" r:id="rId5"/>
    <p:sldLayoutId id="2147489148" r:id="rId6"/>
    <p:sldLayoutId id="2147489149" r:id="rId7"/>
    <p:sldLayoutId id="2147489150" r:id="rId8"/>
    <p:sldLayoutId id="2147489151" r:id="rId9"/>
    <p:sldLayoutId id="2147489152" r:id="rId10"/>
    <p:sldLayoutId id="214748915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5878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1707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6758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3443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600">
          <a:solidFill>
            <a:schemeClr val="tx1"/>
          </a:solidFill>
          <a:latin typeface="+mn-lt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400">
          <a:solidFill>
            <a:schemeClr val="tx1"/>
          </a:solidFill>
          <a:latin typeface="+mn-lt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27" y="277842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5" tIns="45602" rIns="91175" bIns="4560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27" y="1600202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5" tIns="45602" rIns="91175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2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175" tIns="45602" rIns="91175" bIns="4560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27" y="6248402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175" tIns="45602" rIns="91175" bIns="4560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27" y="6248402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175" tIns="45602" rIns="91175" bIns="456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127829EC-1D86-40B7-8FAA-BA47D0D933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55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5878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1707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6758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344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" charset="0"/>
          <a:cs typeface="+mn-cs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Arial" charset="0"/>
          <a:cs typeface="+mn-cs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  <a:cs typeface="+mn-cs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Arial" charset="0"/>
          <a:cs typeface="+mn-cs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165" y="6634163"/>
            <a:ext cx="6578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1" tIns="45417" rIns="90801" bIns="45417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NÜS 2013</a:t>
            </a:r>
          </a:p>
        </p:txBody>
      </p:sp>
      <p:grpSp>
        <p:nvGrpSpPr>
          <p:cNvPr id="20483" name="McK Slide Elements"/>
          <p:cNvGrpSpPr>
            <a:grpSpLocks/>
          </p:cNvGrpSpPr>
          <p:nvPr/>
        </p:nvGrpSpPr>
        <p:grpSpPr bwMode="auto">
          <a:xfrm>
            <a:off x="536602" y="1143002"/>
            <a:ext cx="8443913" cy="5688013"/>
            <a:chOff x="331" y="706"/>
            <a:chExt cx="5213" cy="3511"/>
          </a:xfrm>
        </p:grpSpPr>
        <p:sp>
          <p:nvSpPr>
            <p:cNvPr id="17422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sz="1200" b="1" smtClean="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7423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5473" tIns="0" rIns="95473" bIns="0">
              <a:spAutoFit/>
            </a:bodyPr>
            <a:lstStyle>
              <a:lvl1pPr defTabSz="930275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30275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30275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30275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30275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302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302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302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302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sz="1600" b="1" smtClean="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20496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62" cy="695"/>
              <a:chOff x="4902" y="169"/>
              <a:chExt cx="662" cy="696"/>
            </a:xfrm>
          </p:grpSpPr>
          <p:sp>
            <p:nvSpPr>
              <p:cNvPr id="1742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2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endParaRPr lang="de-DE" altLang="de-DE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2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20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endParaRPr lang="de-DE" altLang="de-DE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2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92" cy="13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b="1" smtClean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742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92" cy="13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b="1" smtClean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743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92" cy="13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b="1" smtClean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743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20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endParaRPr lang="de-DE" altLang="de-DE" sz="2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92" cy="13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b="1" smtClean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743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0"/>
                <a:ext cx="0" cy="20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endParaRPr lang="de-DE" altLang="de-DE" sz="24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2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2925" algn="r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sz="1200" b="1" smtClean="0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sp>
        <p:nvSpPr>
          <p:cNvPr id="20484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36588"/>
            <a:ext cx="76882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Titelmasterformat durch Klicken bearbeiten</a:t>
            </a:r>
            <a:br>
              <a:rPr lang="de-DE" altLang="de-DE" smtClean="0"/>
            </a:br>
            <a:r>
              <a:rPr lang="de-DE" altLang="de-DE" smtClean="0"/>
              <a:t>und bei Bedarf die zweite Zeileg nutzen</a:t>
            </a:r>
          </a:p>
        </p:txBody>
      </p:sp>
      <p:sp>
        <p:nvSpPr>
          <p:cNvPr id="20485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463" y="1582767"/>
            <a:ext cx="76692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endParaRPr lang="de-DE" altLang="de-DE" smtClean="0"/>
          </a:p>
        </p:txBody>
      </p:sp>
      <p:sp>
        <p:nvSpPr>
          <p:cNvPr id="17414" name="Line 24"/>
          <p:cNvSpPr>
            <a:spLocks noChangeShapeType="1"/>
          </p:cNvSpPr>
          <p:nvPr/>
        </p:nvSpPr>
        <p:spPr bwMode="auto">
          <a:xfrm>
            <a:off x="506440" y="1350963"/>
            <a:ext cx="7664450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</p:spPr>
        <p:txBody>
          <a:bodyPr lIns="90818" tIns="45422" rIns="90818" bIns="45422"/>
          <a:lstStyle/>
          <a:p>
            <a:pPr>
              <a:defRPr/>
            </a:pPr>
            <a:endParaRPr lang="de-DE"/>
          </a:p>
        </p:txBody>
      </p:sp>
      <p:sp>
        <p:nvSpPr>
          <p:cNvPr id="17415" name="Rectangle 33"/>
          <p:cNvSpPr>
            <a:spLocks noChangeArrowheads="1"/>
          </p:cNvSpPr>
          <p:nvPr/>
        </p:nvSpPr>
        <p:spPr bwMode="auto">
          <a:xfrm>
            <a:off x="7777165" y="6634163"/>
            <a:ext cx="1309687" cy="166687"/>
          </a:xfrm>
          <a:prstGeom prst="rect">
            <a:avLst/>
          </a:prstGeom>
          <a:noFill/>
          <a:ln>
            <a:noFill/>
          </a:ln>
          <a:extLst/>
        </p:spPr>
        <p:txBody>
          <a:bodyPr lIns="88959" tIns="44465" rIns="88959" bIns="44465"/>
          <a:lstStyle>
            <a:lvl1pPr defTabSz="8905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05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05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05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05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de-DE" altLang="de-DE" sz="1000" b="1" smtClean="0">
                <a:solidFill>
                  <a:srgbClr val="000000"/>
                </a:solidFill>
              </a:rPr>
              <a:t>Seite </a:t>
            </a:r>
            <a:fld id="{B5B90FBE-7DB5-4778-9D12-4C2E89C14809}" type="slidenum">
              <a:rPr lang="de-DE" altLang="de-DE" sz="1000" b="1" smtClean="0">
                <a:solidFill>
                  <a:srgbClr val="000000"/>
                </a:solidFill>
              </a:rPr>
              <a:pPr algn="r">
                <a:defRPr/>
              </a:pPr>
              <a:t>‹Nr.›</a:t>
            </a:fld>
            <a:endParaRPr lang="de-DE" altLang="de-DE" sz="1000" b="1" smtClean="0">
              <a:solidFill>
                <a:srgbClr val="000000"/>
              </a:solidFill>
            </a:endParaRPr>
          </a:p>
        </p:txBody>
      </p:sp>
      <p:sp>
        <p:nvSpPr>
          <p:cNvPr id="17416" name="Line 39"/>
          <p:cNvSpPr>
            <a:spLocks noChangeShapeType="1"/>
          </p:cNvSpPr>
          <p:nvPr/>
        </p:nvSpPr>
        <p:spPr bwMode="auto">
          <a:xfrm>
            <a:off x="509590" y="6659563"/>
            <a:ext cx="766603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7417" name="Line 40"/>
          <p:cNvSpPr>
            <a:spLocks noChangeShapeType="1"/>
          </p:cNvSpPr>
          <p:nvPr/>
        </p:nvSpPr>
        <p:spPr bwMode="auto">
          <a:xfrm>
            <a:off x="8243888" y="6661150"/>
            <a:ext cx="9001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20490" name="Gruppieren 24"/>
          <p:cNvGrpSpPr>
            <a:grpSpLocks/>
          </p:cNvGrpSpPr>
          <p:nvPr/>
        </p:nvGrpSpPr>
        <p:grpSpPr bwMode="auto">
          <a:xfrm>
            <a:off x="0" y="0"/>
            <a:ext cx="9144000" cy="501650"/>
            <a:chOff x="0" y="0"/>
            <a:chExt cx="9180513" cy="503238"/>
          </a:xfrm>
        </p:grpSpPr>
        <p:sp>
          <p:nvSpPr>
            <p:cNvPr id="17419" name="Rectangle 4"/>
            <p:cNvSpPr>
              <a:spLocks noChangeArrowheads="1"/>
            </p:cNvSpPr>
            <p:nvPr userDrawn="1"/>
          </p:nvSpPr>
          <p:spPr bwMode="auto">
            <a:xfrm>
              <a:off x="1673531" y="0"/>
              <a:ext cx="6529959" cy="272322"/>
            </a:xfrm>
            <a:prstGeom prst="rect">
              <a:avLst/>
            </a:prstGeom>
            <a:solidFill>
              <a:srgbClr val="E2001A"/>
            </a:solidFill>
            <a:ln>
              <a:noFill/>
            </a:ln>
            <a:extLst/>
          </p:spPr>
          <p:txBody>
            <a:bodyPr wrap="none" lIns="91407" tIns="45705" rIns="91407" bIns="45705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ADADAD"/>
                </a:buClr>
                <a:buFontTx/>
                <a:buChar char="•"/>
                <a:defRPr/>
              </a:pPr>
              <a:endParaRPr lang="de-DE" altLang="de-DE" sz="2400" b="1" smtClean="0">
                <a:solidFill>
                  <a:srgbClr val="000000"/>
                </a:solidFill>
              </a:endParaRPr>
            </a:p>
          </p:txBody>
        </p:sp>
        <p:pic>
          <p:nvPicPr>
            <p:cNvPr id="20492" name="Grafik 26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62113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Rectangle 5"/>
            <p:cNvSpPr>
              <a:spLocks noChangeArrowheads="1"/>
            </p:cNvSpPr>
            <p:nvPr userDrawn="1"/>
          </p:nvSpPr>
          <p:spPr bwMode="auto">
            <a:xfrm>
              <a:off x="8254493" y="0"/>
              <a:ext cx="926020" cy="272322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endParaRPr lang="de-DE" altLang="de-DE" sz="2400" b="1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56" r:id="rId1"/>
    <p:sldLayoutId id="2147489157" r:id="rId2"/>
    <p:sldLayoutId id="2147489158" r:id="rId3"/>
    <p:sldLayoutId id="2147489159" r:id="rId4"/>
    <p:sldLayoutId id="2147489160" r:id="rId5"/>
    <p:sldLayoutId id="2147489161" r:id="rId6"/>
    <p:sldLayoutId id="2147489162" r:id="rId7"/>
    <p:sldLayoutId id="2147489163" r:id="rId8"/>
    <p:sldLayoutId id="2147489164" r:id="rId9"/>
    <p:sldLayoutId id="2147489165" r:id="rId10"/>
    <p:sldLayoutId id="2147489166" r:id="rId11"/>
    <p:sldLayoutId id="2147489167" r:id="rId12"/>
    <p:sldLayoutId id="2147489168" r:id="rId13"/>
  </p:sldLayoutIdLst>
  <p:hf sldNum="0" hdr="0" dt="0"/>
  <p:txStyles>
    <p:titleStyle>
      <a:lvl1pPr algn="l" defTabSz="9101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01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01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01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01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4079" algn="l" defTabSz="9113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08164" algn="l" defTabSz="9113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62243" algn="l" defTabSz="9113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16331" algn="l" defTabSz="9113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70670" indent="-270670" algn="l" defTabSz="910137" rtl="0" eaLnBrk="0" fontAlgn="base" hangingPunct="0">
        <a:spcBef>
          <a:spcPct val="50000"/>
        </a:spcBef>
        <a:spcAft>
          <a:spcPct val="0"/>
        </a:spcAft>
        <a:buSzPct val="8000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044" indent="-172510" algn="l" defTabSz="910137" rtl="0" eaLnBrk="0" fontAlgn="base" hangingPunct="0">
        <a:spcBef>
          <a:spcPct val="50000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149149" indent="-159870" algn="l" defTabSz="910137" rtl="0" eaLnBrk="0" fontAlgn="base" hangingPunct="0">
        <a:spcBef>
          <a:spcPct val="20000"/>
        </a:spcBef>
        <a:spcAft>
          <a:spcPct val="0"/>
        </a:spcAft>
        <a:buClr>
          <a:srgbClr val="ADADAD"/>
        </a:buClr>
        <a:buFont typeface="Wingdings" pitchFamily="2" charset="2"/>
        <a:defRPr sz="1400">
          <a:solidFill>
            <a:schemeClr val="tx1"/>
          </a:solidFill>
          <a:latin typeface="+mn-lt"/>
        </a:defRPr>
      </a:lvl3pPr>
      <a:lvl4pPr marL="1595515" indent="-227927" algn="l" defTabSz="910137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9784" indent="-232661" algn="l" defTabSz="910137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5338" indent="-233332" algn="l" defTabSz="91130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9418" indent="-233332" algn="l" defTabSz="91130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3501" indent="-233332" algn="l" defTabSz="91130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7584" indent="-233332" algn="l" defTabSz="91130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08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79" algn="l" defTabSz="908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164" algn="l" defTabSz="908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243" algn="l" defTabSz="908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331" algn="l" defTabSz="908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412" algn="l" defTabSz="908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498" algn="l" defTabSz="908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575" algn="l" defTabSz="908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656" algn="l" defTabSz="908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076450" y="6589742"/>
            <a:ext cx="6084888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076477" y="2"/>
            <a:ext cx="4533900" cy="10144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0102" y="2"/>
            <a:ext cx="923925" cy="1014413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220102" y="6589742"/>
            <a:ext cx="923925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pic>
        <p:nvPicPr>
          <p:cNvPr id="3078" name="Picture 6" descr="logo_neu_kle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50840"/>
            <a:ext cx="15097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84215" y="1955800"/>
            <a:ext cx="74771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175" tIns="45602" rIns="91175" bIns="45602" anchor="ctr"/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pic>
        <p:nvPicPr>
          <p:cNvPr id="3080" name="Picture 8" descr="Leute_Header"/>
          <p:cNvPicPr>
            <a:picLocks noChangeAspect="1" noChangeArrowheads="1"/>
          </p:cNvPicPr>
          <p:nvPr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1144"/>
          <a:stretch>
            <a:fillRect/>
          </a:stretch>
        </p:blipFill>
        <p:spPr bwMode="auto">
          <a:xfrm>
            <a:off x="6611938" y="2"/>
            <a:ext cx="1549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2209802" y="250825"/>
            <a:ext cx="1770063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175" tIns="45602" rIns="91175" bIns="4560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smtClean="0">
                <a:solidFill>
                  <a:srgbClr val="000000"/>
                </a:solidFill>
              </a:rPr>
              <a:t>Berufsberatung </a:t>
            </a:r>
            <a:br>
              <a:rPr lang="de-DE" altLang="de-DE" sz="1200" b="1" smtClean="0">
                <a:solidFill>
                  <a:srgbClr val="000000"/>
                </a:solidFill>
              </a:rPr>
            </a:br>
            <a:r>
              <a:rPr lang="de-DE" altLang="de-DE" sz="1200" b="1" smtClean="0">
                <a:solidFill>
                  <a:srgbClr val="000000"/>
                </a:solidFill>
              </a:rPr>
              <a:t>©Michaele Arlitz-Tück</a:t>
            </a:r>
          </a:p>
        </p:txBody>
      </p:sp>
    </p:spTree>
    <p:extLst>
      <p:ext uri="{BB962C8B-B14F-4D97-AF65-F5344CB8AC3E}">
        <p14:creationId xmlns:p14="http://schemas.microsoft.com/office/powerpoint/2010/main" val="32883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70" r:id="rId1"/>
    <p:sldLayoutId id="2147489171" r:id="rId2"/>
    <p:sldLayoutId id="2147489172" r:id="rId3"/>
    <p:sldLayoutId id="2147489173" r:id="rId4"/>
    <p:sldLayoutId id="2147489174" r:id="rId5"/>
    <p:sldLayoutId id="2147489175" r:id="rId6"/>
    <p:sldLayoutId id="2147489176" r:id="rId7"/>
    <p:sldLayoutId id="2147489177" r:id="rId8"/>
    <p:sldLayoutId id="2147489178" r:id="rId9"/>
    <p:sldLayoutId id="2147489179" r:id="rId10"/>
    <p:sldLayoutId id="214748918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5878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1707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6758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3443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600">
          <a:solidFill>
            <a:schemeClr val="tx1"/>
          </a:solidFill>
          <a:latin typeface="+mn-lt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400">
          <a:solidFill>
            <a:schemeClr val="tx1"/>
          </a:solidFill>
          <a:latin typeface="+mn-lt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0" name="Picture 24" descr="Schiefer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6924"/>
            <a:ext cx="9144000" cy="30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Schief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>
            <a:cxnSpLocks noChangeShapeType="1"/>
          </p:cNvCxnSpPr>
          <p:nvPr userDrawn="1"/>
        </p:nvCxnSpPr>
        <p:spPr bwMode="auto">
          <a:xfrm>
            <a:off x="8859886" y="4986785"/>
            <a:ext cx="0" cy="7300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8" name="Rectangle 12"/>
          <p:cNvSpPr>
            <a:spLocks noGrp="1" noChangeArrowheads="1"/>
          </p:cNvSpPr>
          <p:nvPr>
            <p:ph type="title"/>
          </p:nvPr>
        </p:nvSpPr>
        <p:spPr bwMode="white">
          <a:xfrm>
            <a:off x="899957" y="0"/>
            <a:ext cx="8229758" cy="8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Charttitel hier eintragen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88862" y="1464940"/>
            <a:ext cx="7918663" cy="465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Punkt 1</a:t>
            </a:r>
          </a:p>
          <a:p>
            <a:pPr lvl="1"/>
            <a:r>
              <a:rPr lang="de-DE" altLang="de-DE" smtClean="0"/>
              <a:t>Punkt 2</a:t>
            </a:r>
          </a:p>
          <a:p>
            <a:pPr lvl="2"/>
            <a:r>
              <a:rPr lang="de-DE" altLang="de-DE" smtClean="0"/>
              <a:t>Punkt 3</a:t>
            </a:r>
          </a:p>
          <a:p>
            <a:pPr lvl="3"/>
            <a:r>
              <a:rPr lang="de-DE" altLang="de-DE" smtClean="0"/>
              <a:t>Punkt 4</a:t>
            </a:r>
          </a:p>
          <a:p>
            <a:pPr lvl="4"/>
            <a:r>
              <a:rPr lang="de-DE" altLang="de-DE" smtClean="0"/>
              <a:t>Punkt 5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812530" y="6548523"/>
            <a:ext cx="5007693" cy="30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10" tIns="51562" rIns="103110" bIns="51562" numCol="1" anchor="ctr" anchorCtr="0" compatLnSpc="1">
            <a:prstTxWarp prst="textNoShape">
              <a:avLst/>
            </a:prstTxWarp>
          </a:bodyPr>
          <a:lstStyle>
            <a:lvl1pPr algn="r" defTabSz="1031563" eaLnBrk="0" hangingPunct="0"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r>
              <a:rPr lang="de-DE" altLang="de-DE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Hier den Dateinamen über Kopf- und Fußzeile eintragen</a:t>
            </a: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858300" y="6548523"/>
            <a:ext cx="285700" cy="30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1031563" eaLnBrk="0" hangingPunct="0">
              <a:defRPr sz="800" b="1">
                <a:solidFill>
                  <a:schemeClr val="bg1"/>
                </a:solidFill>
                <a:ea typeface="+mn-ea"/>
              </a:defRPr>
            </a:lvl1pPr>
          </a:lstStyle>
          <a:p>
            <a:fld id="{A49B81EA-5DC0-4012-B374-6F442BDCE19B}" type="slidenum">
              <a:rPr lang="de-DE" altLang="de-DE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pPr/>
              <a:t>‹Nr.›</a:t>
            </a:fld>
            <a:endParaRPr lang="de-DE" altLang="de-DE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9236" name="Bild 5" descr="EDEKAClaim Plak_1_S_n_4c.eps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07" y="6634228"/>
            <a:ext cx="1050743" cy="13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Block-E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85" y="38108"/>
            <a:ext cx="638064" cy="75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7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84" r:id="rId1"/>
    <p:sldLayoutId id="2147489185" r:id="rId2"/>
    <p:sldLayoutId id="2147489186" r:id="rId3"/>
    <p:sldLayoutId id="2147489187" r:id="rId4"/>
    <p:sldLayoutId id="2147489188" r:id="rId5"/>
    <p:sldLayoutId id="2147489189" r:id="rId6"/>
    <p:sldLayoutId id="2147489190" r:id="rId7"/>
    <p:sldLayoutId id="2147489191" r:id="rId8"/>
    <p:sldLayoutId id="2147489192" r:id="rId9"/>
    <p:sldLayoutId id="2147489193" r:id="rId10"/>
    <p:sldLayoutId id="21474891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5001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defTabSz="515001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2pPr>
      <a:lvl3pPr algn="l" defTabSz="515001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3pPr>
      <a:lvl4pPr algn="l" defTabSz="515001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4pPr>
      <a:lvl5pPr algn="l" defTabSz="515001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5pPr>
      <a:lvl6pPr marL="456372" algn="l" defTabSz="515001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6pPr>
      <a:lvl7pPr marL="912715" algn="l" defTabSz="515001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7pPr>
      <a:lvl8pPr marL="1369088" algn="l" defTabSz="515001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8pPr>
      <a:lvl9pPr marL="1825451" algn="l" defTabSz="515001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9pPr>
    </p:titleStyle>
    <p:bodyStyle>
      <a:lvl1pPr marL="299488" indent="-299488" algn="l" defTabSz="515001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03380" indent="-291568" algn="l" defTabSz="515001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2pPr>
      <a:lvl3pPr marL="1411861" indent="-308995" algn="l" defTabSz="515001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3pPr>
      <a:lvl4pPr marL="1926860" indent="-312160" algn="l" defTabSz="515001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4pPr>
      <a:lvl5pPr marL="2522669" indent="-299488" algn="l" defTabSz="515001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5pPr>
      <a:lvl6pPr marL="2979026" indent="-299488" algn="l" defTabSz="515001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6pPr>
      <a:lvl7pPr marL="3435392" indent="-299488" algn="l" defTabSz="515001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7pPr>
      <a:lvl8pPr marL="3891754" indent="-299488" algn="l" defTabSz="515001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8pPr>
      <a:lvl9pPr marL="4348112" indent="-299488" algn="l" defTabSz="515001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de-DE"/>
      </a:defPPr>
      <a:lvl1pPr marL="0" algn="l" defTabSz="912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2" algn="l" defTabSz="912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5" algn="l" defTabSz="912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8" algn="l" defTabSz="912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51" algn="l" defTabSz="912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05" algn="l" defTabSz="912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71" algn="l" defTabSz="912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36" algn="l" defTabSz="912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95" algn="l" defTabSz="912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0" name="Picture 24" descr="Schiefer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6924"/>
            <a:ext cx="9144000" cy="30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Schief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>
            <a:cxnSpLocks noChangeShapeType="1"/>
          </p:cNvCxnSpPr>
          <p:nvPr userDrawn="1"/>
        </p:nvCxnSpPr>
        <p:spPr bwMode="auto">
          <a:xfrm>
            <a:off x="8859886" y="4986773"/>
            <a:ext cx="0" cy="7300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8" name="Rectangle 12"/>
          <p:cNvSpPr>
            <a:spLocks noGrp="1" noChangeArrowheads="1"/>
          </p:cNvSpPr>
          <p:nvPr>
            <p:ph type="title"/>
          </p:nvPr>
        </p:nvSpPr>
        <p:spPr bwMode="white">
          <a:xfrm>
            <a:off x="899957" y="0"/>
            <a:ext cx="8229758" cy="8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Charttitel hier eintragen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88848" y="1464926"/>
            <a:ext cx="7918663" cy="465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Punkt 1</a:t>
            </a:r>
          </a:p>
          <a:p>
            <a:pPr lvl="1"/>
            <a:r>
              <a:rPr lang="de-DE" altLang="de-DE" smtClean="0"/>
              <a:t>Punkt 2</a:t>
            </a:r>
          </a:p>
          <a:p>
            <a:pPr lvl="2"/>
            <a:r>
              <a:rPr lang="de-DE" altLang="de-DE" smtClean="0"/>
              <a:t>Punkt 3</a:t>
            </a:r>
          </a:p>
          <a:p>
            <a:pPr lvl="3"/>
            <a:r>
              <a:rPr lang="de-DE" altLang="de-DE" smtClean="0"/>
              <a:t>Punkt 4</a:t>
            </a:r>
          </a:p>
          <a:p>
            <a:pPr lvl="4"/>
            <a:r>
              <a:rPr lang="de-DE" altLang="de-DE" smtClean="0"/>
              <a:t>Punkt 5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812516" y="6548509"/>
            <a:ext cx="5007693" cy="30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262" tIns="51632" rIns="103262" bIns="51632" numCol="1" anchor="ctr" anchorCtr="0" compatLnSpc="1">
            <a:prstTxWarp prst="textNoShape">
              <a:avLst/>
            </a:prstTxWarp>
          </a:bodyPr>
          <a:lstStyle>
            <a:lvl1pPr algn="r" defTabSz="1033014" eaLnBrk="0" hangingPunct="0"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r>
              <a:rPr lang="de-DE" altLang="de-DE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Hier den Dateinamen über Kopf- und Fußzeile eintragen</a:t>
            </a: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858300" y="6548509"/>
            <a:ext cx="285700" cy="30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1033014" eaLnBrk="0" hangingPunct="0">
              <a:defRPr sz="800" b="1">
                <a:solidFill>
                  <a:schemeClr val="bg1"/>
                </a:solidFill>
                <a:ea typeface="+mn-ea"/>
              </a:defRPr>
            </a:lvl1pPr>
          </a:lstStyle>
          <a:p>
            <a:fld id="{A49B81EA-5DC0-4012-B374-6F442BDCE19B}" type="slidenum">
              <a:rPr lang="de-DE" altLang="de-DE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pPr/>
              <a:t>‹Nr.›</a:t>
            </a:fld>
            <a:endParaRPr lang="de-DE" altLang="de-DE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9236" name="Bild 5" descr="EDEKAClaim Plak_1_S_n_4c.eps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93" y="6634214"/>
            <a:ext cx="1050743" cy="13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Block-E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85" y="38094"/>
            <a:ext cx="638064" cy="75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7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96" r:id="rId1"/>
    <p:sldLayoutId id="2147489197" r:id="rId2"/>
    <p:sldLayoutId id="2147489198" r:id="rId3"/>
    <p:sldLayoutId id="2147489199" r:id="rId4"/>
    <p:sldLayoutId id="2147489200" r:id="rId5"/>
    <p:sldLayoutId id="2147489201" r:id="rId6"/>
    <p:sldLayoutId id="2147489202" r:id="rId7"/>
    <p:sldLayoutId id="2147489203" r:id="rId8"/>
    <p:sldLayoutId id="2147489204" r:id="rId9"/>
    <p:sldLayoutId id="2147489205" r:id="rId10"/>
    <p:sldLayoutId id="214748920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571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defTabSz="51571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2pPr>
      <a:lvl3pPr algn="l" defTabSz="51571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3pPr>
      <a:lvl4pPr algn="l" defTabSz="51571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4pPr>
      <a:lvl5pPr algn="l" defTabSz="51571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5pPr>
      <a:lvl6pPr marL="457001" algn="l" defTabSz="51571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6pPr>
      <a:lvl7pPr marL="914003" algn="l" defTabSz="51571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7pPr>
      <a:lvl8pPr marL="1371004" algn="l" defTabSz="51571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8pPr>
      <a:lvl9pPr marL="1828006" algn="l" defTabSz="51571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  <a:cs typeface="Arial" pitchFamily="34" charset="0"/>
        </a:defRPr>
      </a:lvl9pPr>
    </p:titleStyle>
    <p:bodyStyle>
      <a:lvl1pPr marL="299908" indent="-299908" algn="l" defTabSz="515715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04513" indent="-291973" algn="l" defTabSz="515715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2pPr>
      <a:lvl3pPr marL="1413848" indent="-309429" algn="l" defTabSz="515715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3pPr>
      <a:lvl4pPr marL="1929562" indent="-312602" algn="l" defTabSz="515715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4pPr>
      <a:lvl5pPr marL="2526203" indent="-299908" algn="l" defTabSz="515715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5pPr>
      <a:lvl6pPr marL="2983204" indent="-299908" algn="l" defTabSz="515715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6pPr>
      <a:lvl7pPr marL="3440204" indent="-299908" algn="l" defTabSz="515715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7pPr>
      <a:lvl8pPr marL="3897206" indent="-299908" algn="l" defTabSz="515715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8pPr>
      <a:lvl9pPr marL="4354207" indent="-299908" algn="l" defTabSz="515715" rtl="0" fontAlgn="base">
        <a:lnSpc>
          <a:spcPct val="90000"/>
        </a:lnSpc>
        <a:spcBef>
          <a:spcPct val="0"/>
        </a:spcBef>
        <a:spcAft>
          <a:spcPct val="20000"/>
        </a:spcAft>
        <a:buClr>
          <a:schemeClr val="bg2"/>
        </a:buClr>
        <a:buSzPct val="125000"/>
        <a:buFont typeface="Arial" pitchFamily="34" charset="0"/>
        <a:buChar char="•"/>
        <a:defRPr sz="2700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de-DE"/>
      </a:defPPr>
      <a:lvl1pPr marL="0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1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3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04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06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07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09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09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10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844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53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de-DE" altLang="de-DE" sz="18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53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de-DE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8441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5370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de-DE" altLang="de-DE" sz="18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5371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de-DE" altLang="de-DE" sz="1800" smtClean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843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2" y="762002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175" tIns="45602" rIns="91175" bIns="4560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29" y="2362229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5" tIns="45602" rIns="91175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884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27" y="6248429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602" rIns="91175" bIns="456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84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29" y="6248429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602" rIns="91175" bIns="45602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84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67" y="6242052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602" rIns="91175" bIns="45602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BB1EDF-160E-4C73-9A44-8A9F14E67A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62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08" r:id="rId1"/>
    <p:sldLayoutId id="2147489209" r:id="rId2"/>
    <p:sldLayoutId id="2147489210" r:id="rId3"/>
    <p:sldLayoutId id="2147489211" r:id="rId4"/>
    <p:sldLayoutId id="2147489212" r:id="rId5"/>
    <p:sldLayoutId id="2147489213" r:id="rId6"/>
    <p:sldLayoutId id="2147489214" r:id="rId7"/>
    <p:sldLayoutId id="2147489215" r:id="rId8"/>
    <p:sldLayoutId id="2147489216" r:id="rId9"/>
    <p:sldLayoutId id="2147489217" r:id="rId10"/>
    <p:sldLayoutId id="2147489218" r:id="rId11"/>
    <p:sldLayoutId id="2147489219" r:id="rId12"/>
    <p:sldLayoutId id="2147489220" r:id="rId13"/>
    <p:sldLayoutId id="2147489221" r:id="rId1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587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170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6758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3443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076450" y="6589742"/>
            <a:ext cx="6084888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076477" y="2"/>
            <a:ext cx="4533900" cy="10144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0102" y="2"/>
            <a:ext cx="923925" cy="1014413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220102" y="6589742"/>
            <a:ext cx="923925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pic>
        <p:nvPicPr>
          <p:cNvPr id="6150" name="Picture 6" descr="logo_neu_kle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50840"/>
            <a:ext cx="15097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84215" y="1955800"/>
            <a:ext cx="74771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91175" tIns="45602" rIns="91175" bIns="45602" anchor="ctr"/>
          <a:lstStyle/>
          <a:p>
            <a:pPr>
              <a:defRPr/>
            </a:pPr>
            <a:endParaRPr lang="de-DE"/>
          </a:p>
        </p:txBody>
      </p:sp>
      <p:pic>
        <p:nvPicPr>
          <p:cNvPr id="6152" name="Picture 8" descr="Leute_Header"/>
          <p:cNvPicPr>
            <a:picLocks noChangeAspect="1" noChangeArrowheads="1"/>
          </p:cNvPicPr>
          <p:nvPr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1144"/>
          <a:stretch>
            <a:fillRect/>
          </a:stretch>
        </p:blipFill>
        <p:spPr bwMode="auto">
          <a:xfrm>
            <a:off x="6611938" y="2"/>
            <a:ext cx="1549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2209802" y="250825"/>
            <a:ext cx="1770063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175" tIns="45602" rIns="91175" bIns="4560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smtClean="0">
                <a:solidFill>
                  <a:srgbClr val="000000"/>
                </a:solidFill>
              </a:rPr>
              <a:t>Berufsberatung </a:t>
            </a:r>
            <a:br>
              <a:rPr lang="de-DE" altLang="de-DE" sz="1200" b="1" smtClean="0">
                <a:solidFill>
                  <a:srgbClr val="000000"/>
                </a:solidFill>
              </a:rPr>
            </a:br>
            <a:r>
              <a:rPr lang="de-DE" altLang="de-DE" sz="1200" b="1" smtClean="0">
                <a:solidFill>
                  <a:srgbClr val="000000"/>
                </a:solidFill>
              </a:rPr>
              <a:t>©Michaele Arlitz-Tück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21" r:id="rId1"/>
    <p:sldLayoutId id="2147489022" r:id="rId2"/>
    <p:sldLayoutId id="2147489023" r:id="rId3"/>
    <p:sldLayoutId id="2147489024" r:id="rId4"/>
    <p:sldLayoutId id="2147489025" r:id="rId5"/>
    <p:sldLayoutId id="2147489026" r:id="rId6"/>
    <p:sldLayoutId id="2147489027" r:id="rId7"/>
    <p:sldLayoutId id="2147489028" r:id="rId8"/>
    <p:sldLayoutId id="2147489029" r:id="rId9"/>
    <p:sldLayoutId id="2147489030" r:id="rId10"/>
    <p:sldLayoutId id="214748903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5878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1707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6758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3443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600">
          <a:solidFill>
            <a:schemeClr val="tx1"/>
          </a:solidFill>
          <a:latin typeface="+mn-lt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400">
          <a:solidFill>
            <a:schemeClr val="tx1"/>
          </a:solidFill>
          <a:latin typeface="+mn-lt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1" y="1480419"/>
            <a:ext cx="9144000" cy="412650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34" tIns="45518" rIns="91034" bIns="45518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 userDrawn="1"/>
        </p:nvSpPr>
        <p:spPr bwMode="auto">
          <a:xfrm>
            <a:off x="0" y="557015"/>
            <a:ext cx="6849698" cy="367970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4" tIns="45518" rIns="91034" bIns="45518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8" name="Line 5"/>
          <p:cNvSpPr>
            <a:spLocks noChangeShapeType="1"/>
          </p:cNvSpPr>
          <p:nvPr userDrawn="1"/>
        </p:nvSpPr>
        <p:spPr bwMode="auto">
          <a:xfrm>
            <a:off x="4" y="1189395"/>
            <a:ext cx="688606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034" tIns="45518" rIns="91034" bIns="45518">
            <a:spAutoFit/>
          </a:bodyPr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6901882" y="557015"/>
            <a:ext cx="2242122" cy="367970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4" tIns="45518" rIns="91034" bIns="45518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1631785" y="2388280"/>
            <a:ext cx="3190834" cy="36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1" tIns="45498" rIns="90991" bIns="45498">
            <a:spAutoFit/>
          </a:bodyPr>
          <a:lstStyle>
            <a:lvl1pPr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18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774094" y="2920572"/>
            <a:ext cx="5701757" cy="8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pic>
        <p:nvPicPr>
          <p:cNvPr id="1032" name="Picture 12" descr="BA_Logo_3c_1Z_300m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44" y="6087743"/>
            <a:ext cx="3353696" cy="44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42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59" r:id="rId1"/>
    <p:sldLayoutId id="2147489260" r:id="rId2"/>
    <p:sldLayoutId id="2147489261" r:id="rId3"/>
    <p:sldLayoutId id="2147489262" r:id="rId4"/>
    <p:sldLayoutId id="2147489263" r:id="rId5"/>
    <p:sldLayoutId id="2147489264" r:id="rId6"/>
    <p:sldLayoutId id="2147489265" r:id="rId7"/>
    <p:sldLayoutId id="2147489266" r:id="rId8"/>
    <p:sldLayoutId id="2147489267" r:id="rId9"/>
    <p:sldLayoutId id="2147489268" r:id="rId10"/>
    <p:sldLayoutId id="2147489269" r:id="rId11"/>
  </p:sldLayoutIdLst>
  <p:timing>
    <p:tnLst>
      <p:par>
        <p:cTn id="1" dur="indefinite" restart="never" nodeType="tmRoot"/>
      </p:par>
    </p:tnLst>
  </p:timing>
  <p:txStyles>
    <p:titleStyle>
      <a:lvl1pPr algn="l" defTabSz="9135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35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2pPr>
      <a:lvl3pPr algn="l" defTabSz="9135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3pPr>
      <a:lvl4pPr algn="l" defTabSz="9135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4pPr>
      <a:lvl5pPr algn="l" defTabSz="9135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5pPr>
      <a:lvl6pPr marL="455173" algn="l" defTabSz="913507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6pPr>
      <a:lvl7pPr marL="910346" algn="l" defTabSz="913507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7pPr>
      <a:lvl8pPr marL="1365519" algn="l" defTabSz="913507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8pPr>
      <a:lvl9pPr marL="1820693" algn="l" defTabSz="913507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9pPr>
    </p:titleStyle>
    <p:bodyStyle>
      <a:lvl1pPr marL="342959" indent="-342959" algn="l" defTabSz="913507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17" indent="-286063" algn="l" defTabSz="913507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75" indent="-229167" algn="l" defTabSz="913507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9426" indent="-229167" algn="l" defTabSz="913507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182" indent="-233907" algn="l" defTabSz="913507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355" indent="-233907" algn="l" defTabSz="91350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528" indent="-233907" algn="l" defTabSz="91350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701" indent="-233907" algn="l" defTabSz="91350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874" indent="-233907" algn="l" defTabSz="91350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73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46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19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693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865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039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211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384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2" descr="BA_Logo_3c_2Z_200mm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0853" y="74339"/>
            <a:ext cx="992985" cy="2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8" name="Rectangle 4"/>
          <p:cNvSpPr>
            <a:spLocks noChangeArrowheads="1"/>
          </p:cNvSpPr>
          <p:nvPr userDrawn="1"/>
        </p:nvSpPr>
        <p:spPr bwMode="auto">
          <a:xfrm>
            <a:off x="1666574" y="3"/>
            <a:ext cx="6505000" cy="272042"/>
          </a:xfrm>
          <a:prstGeom prst="rect">
            <a:avLst/>
          </a:prstGeom>
          <a:solidFill>
            <a:srgbClr val="E2001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034" tIns="45518" rIns="91034" bIns="45518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80229" name="Rectangle 5"/>
          <p:cNvSpPr>
            <a:spLocks noChangeArrowheads="1"/>
          </p:cNvSpPr>
          <p:nvPr userDrawn="1"/>
        </p:nvSpPr>
        <p:spPr bwMode="auto">
          <a:xfrm>
            <a:off x="8222169" y="3"/>
            <a:ext cx="921832" cy="272042"/>
          </a:xfrm>
          <a:prstGeom prst="rect">
            <a:avLst/>
          </a:prstGeom>
          <a:solidFill>
            <a:srgbClr val="C8C8C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034" tIns="45518" rIns="91034" bIns="45518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7173" name="McK Slide Elements"/>
          <p:cNvGrpSpPr>
            <a:grpSpLocks/>
          </p:cNvGrpSpPr>
          <p:nvPr userDrawn="1"/>
        </p:nvGrpSpPr>
        <p:grpSpPr bwMode="auto">
          <a:xfrm>
            <a:off x="536026" y="1143527"/>
            <a:ext cx="8445115" cy="568758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52" indent="-586352" defTabSz="913507" eaLnBrk="1" hangingPunct="1">
                <a:tabLst>
                  <a:tab pos="543679" algn="r"/>
                </a:tabLst>
                <a:defRPr/>
              </a:pPr>
              <a:r>
                <a:rPr lang="de-DE" sz="1200">
                  <a:solidFill>
                    <a:srgbClr val="FFFFFF"/>
                  </a:solidFill>
                  <a:cs typeface="+mn-cs"/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264" tIns="0" rIns="95264" bIns="0">
              <a:spAutoFit/>
            </a:bodyPr>
            <a:lstStyle/>
            <a:p>
              <a:pPr defTabSz="930893" eaLnBrk="1" hangingPunct="1">
                <a:defRPr/>
              </a:pPr>
              <a:r>
                <a:rPr lang="de-DE" sz="1600">
                  <a:solidFill>
                    <a:srgbClr val="000000"/>
                  </a:solidFill>
                  <a:cs typeface="+mn-cs"/>
                </a:rPr>
                <a:t>Unit of measure</a:t>
              </a:r>
            </a:p>
          </p:txBody>
        </p:sp>
        <p:grpSp>
          <p:nvGrpSpPr>
            <p:cNvPr id="7181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52" indent="-586352" defTabSz="913507" eaLnBrk="1" hangingPunct="1">
                <a:tabLst>
                  <a:tab pos="543679" algn="r"/>
                </a:tabLst>
                <a:defRPr/>
              </a:pPr>
              <a:r>
                <a:rPr lang="de-DE" sz="1200">
                  <a:solidFill>
                    <a:srgbClr val="000000"/>
                  </a:solidFill>
                  <a:cs typeface="+mn-cs"/>
                </a:rPr>
                <a:t>	*	Footnote</a:t>
              </a:r>
            </a:p>
          </p:txBody>
        </p:sp>
      </p:grpSp>
      <p:sp>
        <p:nvSpPr>
          <p:cNvPr id="7174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90171" y="639807"/>
            <a:ext cx="7689309" cy="66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</a:t>
            </a:r>
            <a:br>
              <a:rPr lang="de-DE" smtClean="0"/>
            </a:br>
            <a:r>
              <a:rPr lang="de-DE" smtClean="0"/>
              <a:t>und bei Bedarf die zweite Zeileg nutzen</a:t>
            </a:r>
          </a:p>
        </p:txBody>
      </p:sp>
      <p:sp>
        <p:nvSpPr>
          <p:cNvPr id="7175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145" y="1651235"/>
            <a:ext cx="7670335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2"/>
            <a:endParaRPr lang="de-DE" smtClean="0"/>
          </a:p>
          <a:p>
            <a:pPr lvl="1"/>
            <a:endParaRPr lang="de-DE" smtClean="0"/>
          </a:p>
          <a:p>
            <a:pPr lvl="0"/>
            <a:endParaRPr lang="de-DE" smtClean="0"/>
          </a:p>
        </p:txBody>
      </p:sp>
      <p:sp>
        <p:nvSpPr>
          <p:cNvPr id="180248" name="Line 24"/>
          <p:cNvSpPr>
            <a:spLocks noChangeShapeType="1"/>
          </p:cNvSpPr>
          <p:nvPr userDrawn="1"/>
        </p:nvSpPr>
        <p:spPr bwMode="auto">
          <a:xfrm>
            <a:off x="505980" y="1350722"/>
            <a:ext cx="7665590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  <a:effectLst/>
        </p:spPr>
        <p:txBody>
          <a:bodyPr lIns="91034" tIns="45518" rIns="91034" bIns="45518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509142" y="6660296"/>
            <a:ext cx="766717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80264" name="Line 40"/>
          <p:cNvSpPr>
            <a:spLocks noChangeShapeType="1"/>
          </p:cNvSpPr>
          <p:nvPr userDrawn="1"/>
        </p:nvSpPr>
        <p:spPr bwMode="auto">
          <a:xfrm>
            <a:off x="8244307" y="6661877"/>
            <a:ext cx="89969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85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71" r:id="rId1"/>
    <p:sldLayoutId id="2147489272" r:id="rId2"/>
    <p:sldLayoutId id="2147489273" r:id="rId3"/>
    <p:sldLayoutId id="2147489274" r:id="rId4"/>
    <p:sldLayoutId id="2147489275" r:id="rId5"/>
    <p:sldLayoutId id="2147489276" r:id="rId6"/>
    <p:sldLayoutId id="2147489277" r:id="rId7"/>
    <p:sldLayoutId id="2147489278" r:id="rId8"/>
    <p:sldLayoutId id="2147489279" r:id="rId9"/>
    <p:sldLayoutId id="2147489280" r:id="rId10"/>
    <p:sldLayoutId id="2147489281" r:id="rId11"/>
    <p:sldLayoutId id="2147489282" r:id="rId12"/>
    <p:sldLayoutId id="2147489283" r:id="rId13"/>
    <p:sldLayoutId id="2147489284" r:id="rId14"/>
  </p:sldLayoutIdLst>
  <p:transition>
    <p:fade/>
  </p:transition>
  <p:txStyles>
    <p:titleStyle>
      <a:lvl1pPr algn="l" defTabSz="9135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35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35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35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5173" algn="l" defTabSz="913507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0346" algn="l" defTabSz="913507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65519" algn="l" defTabSz="913507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0693" algn="l" defTabSz="913507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59" indent="-342959" algn="l" defTabSz="913507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3277" indent="-151724" algn="l" defTabSz="913507" rtl="0" eaLnBrk="0" fontAlgn="base" hangingPunct="0">
        <a:spcBef>
          <a:spcPct val="20000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986207" indent="-151724" algn="l" defTabSz="913507" rtl="0" eaLnBrk="0" fontAlgn="base" hangingPunct="0">
        <a:spcBef>
          <a:spcPct val="20000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426" indent="-229167" algn="l" defTabSz="913507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182" indent="-233907" algn="l" defTabSz="913507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355" indent="-233907" algn="l" defTabSz="91350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528" indent="-233907" algn="l" defTabSz="91350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701" indent="-233907" algn="l" defTabSz="91350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874" indent="-233907" algn="l" defTabSz="91350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73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46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19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693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865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039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211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384" algn="l" defTabSz="910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tzhalter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 Platzhalter"/>
          <p:cNvSpPr>
            <a:spLocks noGrp="1"/>
          </p:cNvSpPr>
          <p:nvPr>
            <p:ph type="body" idx="1"/>
          </p:nvPr>
        </p:nvSpPr>
        <p:spPr>
          <a:xfrm>
            <a:off x="457200" y="1627417"/>
            <a:ext cx="8229600" cy="4654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13" name="Schwarze Linie"/>
          <p:cNvSpPr>
            <a:spLocks noChangeShapeType="1"/>
          </p:cNvSpPr>
          <p:nvPr/>
        </p:nvSpPr>
        <p:spPr bwMode="auto">
          <a:xfrm>
            <a:off x="107522" y="6580304"/>
            <a:ext cx="9036478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09784"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Fußzeile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90025"/>
            <a:ext cx="5629521" cy="2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13" rIns="91017" bIns="45513" numCol="1" anchor="t" anchorCtr="0" compatLnSpc="1">
            <a:prstTxWarp prst="textNoShape">
              <a:avLst/>
            </a:prstTxWarp>
          </a:bodyPr>
          <a:lstStyle>
            <a:lvl1pPr defTabSz="913400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dirty="0" smtClean="0">
                <a:solidFill>
                  <a:srgbClr val="000000"/>
                </a:solidFill>
                <a:cs typeface="+mn-cs"/>
              </a:rPr>
              <a:t>Thema, 0. Monat 2015, © Bundesagentur für Arbeit</a:t>
            </a:r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SeiteNr"/>
          <p:cNvSpPr>
            <a:spLocks noChangeArrowheads="1"/>
          </p:cNvSpPr>
          <p:nvPr/>
        </p:nvSpPr>
        <p:spPr bwMode="auto">
          <a:xfrm>
            <a:off x="8171571" y="6586993"/>
            <a:ext cx="915506" cy="23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133" tIns="44568" rIns="89133" bIns="44568"/>
          <a:lstStyle/>
          <a:p>
            <a:pPr algn="r" defTabSz="890830">
              <a:lnSpc>
                <a:spcPct val="90000"/>
              </a:lnSpc>
              <a:spcAft>
                <a:spcPts val="199"/>
              </a:spcAft>
            </a:pPr>
            <a:r>
              <a:rPr lang="de-DE" sz="1000" dirty="0">
                <a:solidFill>
                  <a:srgbClr val="000000"/>
                </a:solidFill>
                <a:cs typeface="+mn-cs"/>
              </a:rPr>
              <a:t>Seite </a:t>
            </a:r>
            <a:fld id="{74FECFAA-7E63-4B4B-BCB7-18CE54C41901}" type="slidenum">
              <a:rPr lang="de-DE" sz="1000">
                <a:solidFill>
                  <a:srgbClr val="000000"/>
                </a:solidFill>
                <a:cs typeface="+mn-cs"/>
              </a:rPr>
              <a:pPr algn="r" defTabSz="890830">
                <a:lnSpc>
                  <a:spcPct val="90000"/>
                </a:lnSpc>
                <a:spcAft>
                  <a:spcPts val="199"/>
                </a:spcAft>
              </a:pPr>
              <a:t>‹Nr.›</a:t>
            </a:fld>
            <a:endParaRPr lang="de-DE" sz="10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7" name="Hak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18" y="102096"/>
            <a:ext cx="9040585" cy="1049787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433248" y="6616179"/>
            <a:ext cx="1536913" cy="205471"/>
            <a:chOff x="274" y="4186"/>
            <a:chExt cx="972" cy="13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1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44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86" r:id="rId1"/>
    <p:sldLayoutId id="2147489287" r:id="rId2"/>
    <p:sldLayoutId id="2147489288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6561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6561" rtl="0" eaLnBrk="1" latinLnBrk="0" hangingPunct="1">
        <a:spcBef>
          <a:spcPts val="0"/>
        </a:spcBef>
        <a:buClr>
          <a:srgbClr val="FF0000"/>
        </a:buClr>
        <a:buFont typeface="Arial"/>
        <a:buNone/>
        <a:defRPr sz="1400" kern="0" baseline="0">
          <a:solidFill>
            <a:schemeClr val="tx1"/>
          </a:solidFill>
          <a:latin typeface="Arial"/>
          <a:ea typeface="+mn-ea"/>
          <a:cs typeface="Arial"/>
        </a:defRPr>
      </a:lvl1pPr>
      <a:lvl2pPr marL="538996" indent="-268639" algn="l" defTabSz="456561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805322" indent="-268639" algn="l" defTabSz="456561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400" kern="1200">
          <a:solidFill>
            <a:srgbClr val="7F7F7F"/>
          </a:solidFill>
          <a:latin typeface="Arial"/>
          <a:ea typeface="+mn-ea"/>
          <a:cs typeface="Arial"/>
        </a:defRPr>
      </a:lvl3pPr>
      <a:lvl4pPr marL="1071649" indent="-268639" algn="l" defTabSz="456561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400" kern="1200">
          <a:solidFill>
            <a:srgbClr val="7F7F7F"/>
          </a:solidFill>
          <a:latin typeface="Arial"/>
          <a:ea typeface="+mn-ea"/>
          <a:cs typeface="Arial"/>
        </a:defRPr>
      </a:lvl4pPr>
      <a:lvl5pPr marL="1344317" indent="-268639" algn="l" defTabSz="456561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400" kern="1200">
          <a:solidFill>
            <a:srgbClr val="7F7F7F"/>
          </a:solidFill>
          <a:latin typeface="Arial"/>
          <a:ea typeface="+mn-ea"/>
          <a:cs typeface="Arial"/>
        </a:defRPr>
      </a:lvl5pPr>
      <a:lvl6pPr marL="1612231" indent="-268639" algn="l" defTabSz="456561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6pPr>
      <a:lvl7pPr marL="1881727" indent="-268639" algn="l" defTabSz="456561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7pPr>
      <a:lvl8pPr marL="2149639" indent="-268639" algn="l" defTabSz="456561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8pPr>
      <a:lvl9pPr marL="2417551" indent="-268639" algn="l" defTabSz="456561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400" kern="1200" baseline="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9pPr>
    </p:bodyStyle>
    <p:otherStyle>
      <a:defPPr>
        <a:defRPr lang="de-DE"/>
      </a:defPPr>
      <a:lvl1pPr marL="0" algn="l" defTabSz="456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1" algn="l" defTabSz="456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21" algn="l" defTabSz="456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2" algn="l" defTabSz="456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1" algn="l" defTabSz="456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3" algn="l" defTabSz="456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2" algn="l" defTabSz="456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25" algn="l" defTabSz="456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84" algn="l" defTabSz="456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66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90" r:id="rId1"/>
  </p:sldLayoutIdLst>
  <p:hf sldNum="0" hdr="0" dt="0"/>
  <p:txStyles>
    <p:titleStyle>
      <a:lvl1pPr marL="455066" indent="-455066" algn="l" defTabSz="91329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5066" indent="-455066" algn="l" defTabSz="91329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5066" indent="-455066" algn="l" defTabSz="91329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5066" indent="-455066" algn="l" defTabSz="91329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5066" indent="-455066" algn="l" defTabSz="91329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0132" indent="-455066" algn="l" defTabSz="91329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65199" indent="-455066" algn="l" defTabSz="91329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0267" indent="-455066" algn="l" defTabSz="91329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75331" indent="-455066" algn="l" defTabSz="91329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3293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3119" indent="-151688" algn="l" defTabSz="913293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85975" indent="-151688" algn="l" defTabSz="913293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599052" indent="-229114" algn="l" defTabSz="913293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700" indent="-233853" algn="l" defTabSz="91329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766" indent="-233853" algn="l" defTabSz="91329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5832" indent="-233853" algn="l" defTabSz="91329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0899" indent="-233853" algn="l" defTabSz="91329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5964" indent="-233853" algn="l" defTabSz="91329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66" algn="l" defTabSz="910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32" algn="l" defTabSz="910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99" algn="l" defTabSz="910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267" algn="l" defTabSz="910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331" algn="l" defTabSz="910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399" algn="l" defTabSz="910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464" algn="l" defTabSz="910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530" algn="l" defTabSz="910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108" y="6633407"/>
            <a:ext cx="6579316" cy="35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6" tIns="45508" rIns="91006" bIns="45508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  <a:cs typeface="+mn-cs"/>
              </a:rPr>
              <a:t>Arnold Janssen Hauptschule	14.01.2010</a:t>
            </a:r>
          </a:p>
        </p:txBody>
      </p:sp>
      <p:sp>
        <p:nvSpPr>
          <p:cNvPr id="2051" name="Rectangle 4"/>
          <p:cNvSpPr>
            <a:spLocks noChangeArrowheads="1"/>
          </p:cNvSpPr>
          <p:nvPr userDrawn="1"/>
        </p:nvSpPr>
        <p:spPr bwMode="auto">
          <a:xfrm>
            <a:off x="2017593" y="0"/>
            <a:ext cx="4972831" cy="841433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23" tIns="45513" rIns="91023" bIns="4551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2" name="Rectangle 5"/>
          <p:cNvSpPr>
            <a:spLocks noChangeArrowheads="1"/>
          </p:cNvSpPr>
          <p:nvPr userDrawn="1"/>
        </p:nvSpPr>
        <p:spPr bwMode="auto">
          <a:xfrm>
            <a:off x="8222169" y="0"/>
            <a:ext cx="921832" cy="803474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23" tIns="45513" rIns="91023" bIns="4551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altLang="de-DE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053" name="McK Slide Elements"/>
          <p:cNvGrpSpPr>
            <a:grpSpLocks/>
          </p:cNvGrpSpPr>
          <p:nvPr userDrawn="1"/>
        </p:nvGrpSpPr>
        <p:grpSpPr bwMode="auto">
          <a:xfrm>
            <a:off x="536027" y="1143527"/>
            <a:ext cx="8445115" cy="5687585"/>
            <a:chOff x="331" y="706"/>
            <a:chExt cx="5213" cy="3511"/>
          </a:xfrm>
        </p:grpSpPr>
        <p:sp>
          <p:nvSpPr>
            <p:cNvPr id="2062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588963" indent="-588963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00" smtClean="0">
                  <a:solidFill>
                    <a:srgbClr val="FFFFFF"/>
                  </a:solidFill>
                  <a:cs typeface="+mn-cs"/>
                </a:rPr>
                <a:t>	Quelle:	Projektgruppe 5.1, LAA Sachsen IIc</a:t>
              </a:r>
            </a:p>
          </p:txBody>
        </p:sp>
        <p:sp>
          <p:nvSpPr>
            <p:cNvPr id="2063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473" tIns="0" rIns="95473" bIns="0">
              <a:spAutoFit/>
            </a:bodyPr>
            <a:lstStyle>
              <a:lvl1pPr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5038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35038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smtClean="0">
                  <a:solidFill>
                    <a:srgbClr val="000000"/>
                  </a:solidFill>
                  <a:cs typeface="+mn-cs"/>
                </a:rPr>
                <a:t>Unit of measure</a:t>
              </a:r>
            </a:p>
          </p:txBody>
        </p:sp>
        <p:grpSp>
          <p:nvGrpSpPr>
            <p:cNvPr id="2064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206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6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6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206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207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207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7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00" smtClean="0">
                    <a:solidFill>
                      <a:srgbClr val="000000"/>
                    </a:solidFill>
                    <a:cs typeface="+mn-cs"/>
                  </a:rPr>
                  <a:t>Legend</a:t>
                </a:r>
              </a:p>
            </p:txBody>
          </p:sp>
          <p:sp>
            <p:nvSpPr>
              <p:cNvPr id="207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 altLang="de-DE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6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588963" indent="-588963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7575" eaLnBrk="0" hangingPunct="0"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7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tabLst>
                  <a:tab pos="546100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00" smtClean="0">
                  <a:solidFill>
                    <a:srgbClr val="000000"/>
                  </a:solidFill>
                  <a:cs typeface="+mn-cs"/>
                </a:rPr>
                <a:t>	*	Footnote</a:t>
              </a:r>
            </a:p>
          </p:txBody>
        </p:sp>
      </p:grpSp>
      <p:sp>
        <p:nvSpPr>
          <p:cNvPr id="2054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79100" y="1175983"/>
            <a:ext cx="7689308" cy="66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Titelmasterformat durch Klicken bearbeiten</a:t>
            </a:r>
            <a:br>
              <a:rPr lang="de-DE" altLang="de-DE" smtClean="0"/>
            </a:br>
            <a:r>
              <a:rPr lang="de-DE" altLang="de-DE" smtClean="0"/>
              <a:t>und bei Bedarf die zweite Zeileg nutzen</a:t>
            </a:r>
          </a:p>
        </p:txBody>
      </p:sp>
      <p:sp>
        <p:nvSpPr>
          <p:cNvPr id="2055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522" y="2122564"/>
            <a:ext cx="7670335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2"/>
            <a:endParaRPr lang="de-DE" altLang="de-DE" smtClean="0"/>
          </a:p>
          <a:p>
            <a:pPr lvl="1"/>
            <a:endParaRPr lang="de-DE" altLang="de-DE" smtClean="0"/>
          </a:p>
          <a:p>
            <a:pPr lvl="0"/>
            <a:endParaRPr lang="de-DE" altLang="de-DE" smtClean="0"/>
          </a:p>
        </p:txBody>
      </p:sp>
      <p:sp>
        <p:nvSpPr>
          <p:cNvPr id="2056" name="Line 24"/>
          <p:cNvSpPr>
            <a:spLocks noChangeShapeType="1"/>
          </p:cNvSpPr>
          <p:nvPr userDrawn="1"/>
        </p:nvSpPr>
        <p:spPr bwMode="auto">
          <a:xfrm>
            <a:off x="483843" y="1853684"/>
            <a:ext cx="7667172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023" tIns="45513" rIns="91023" bIns="45513"/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7777855" y="6633408"/>
            <a:ext cx="1309222" cy="1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65" tIns="44584" rIns="89165" bIns="44584"/>
          <a:lstStyle>
            <a:lvl1pPr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sz="1000" smtClean="0">
                <a:solidFill>
                  <a:srgbClr val="000000"/>
                </a:solidFill>
                <a:cs typeface="+mn-cs"/>
              </a:rPr>
              <a:t>Seite </a:t>
            </a:r>
            <a:fld id="{2436BF92-FFA6-4862-88E5-0D3E019D2200}" type="slidenum">
              <a:rPr lang="de-DE" altLang="de-DE" sz="1000" smtClean="0">
                <a:solidFill>
                  <a:srgbClr val="000000"/>
                </a:solidFill>
                <a:cs typeface="+mn-cs"/>
              </a:rPr>
              <a:pPr algn="r">
                <a:defRPr/>
              </a:pPr>
              <a:t>‹Nr.›</a:t>
            </a:fld>
            <a:endParaRPr lang="de-DE" altLang="de-DE" sz="10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8" name="Line 39"/>
          <p:cNvSpPr>
            <a:spLocks noChangeShapeType="1"/>
          </p:cNvSpPr>
          <p:nvPr userDrawn="1"/>
        </p:nvSpPr>
        <p:spPr bwMode="auto">
          <a:xfrm>
            <a:off x="509142" y="6660296"/>
            <a:ext cx="766717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9" name="Line 40"/>
          <p:cNvSpPr>
            <a:spLocks noChangeShapeType="1"/>
          </p:cNvSpPr>
          <p:nvPr userDrawn="1"/>
        </p:nvSpPr>
        <p:spPr bwMode="auto">
          <a:xfrm>
            <a:off x="8244308" y="6661877"/>
            <a:ext cx="89969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de-DE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2060" name="Object 48"/>
          <p:cNvGraphicFramePr>
            <a:graphicFrameLocks noChangeAspect="1"/>
          </p:cNvGraphicFramePr>
          <p:nvPr userDrawn="1"/>
        </p:nvGraphicFramePr>
        <p:xfrm>
          <a:off x="139148" y="226180"/>
          <a:ext cx="1794647" cy="37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Photo Editor-Foto" r:id="rId21" imgW="2142857" imgH="447856" progId="MSPhotoEd.3">
                  <p:embed/>
                </p:oleObj>
              </mc:Choice>
              <mc:Fallback>
                <p:oleObj name="Photo Editor-Foto" r:id="rId21" imgW="2142857" imgH="44785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" y="226180"/>
                        <a:ext cx="1794647" cy="374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49"/>
          <p:cNvGraphicFramePr>
            <a:graphicFrameLocks noChangeAspect="1"/>
          </p:cNvGraphicFramePr>
          <p:nvPr userDrawn="1"/>
        </p:nvGraphicFramePr>
        <p:xfrm>
          <a:off x="6999911" y="4"/>
          <a:ext cx="1598579" cy="80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Photo Editor-Foto" r:id="rId23" imgW="9011908" imgH="4533333" progId="MSPhotoEd.3">
                  <p:embed/>
                </p:oleObj>
              </mc:Choice>
              <mc:Fallback>
                <p:oleObj name="Photo Editor-Foto" r:id="rId23" imgW="9011908" imgH="453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911" y="4"/>
                        <a:ext cx="1598579" cy="80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40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92" r:id="rId1"/>
    <p:sldLayoutId id="2147489293" r:id="rId2"/>
    <p:sldLayoutId id="2147489294" r:id="rId3"/>
    <p:sldLayoutId id="2147489295" r:id="rId4"/>
    <p:sldLayoutId id="2147489296" r:id="rId5"/>
    <p:sldLayoutId id="2147489297" r:id="rId6"/>
    <p:sldLayoutId id="2147489298" r:id="rId7"/>
    <p:sldLayoutId id="2147489299" r:id="rId8"/>
    <p:sldLayoutId id="2147489300" r:id="rId9"/>
    <p:sldLayoutId id="2147489301" r:id="rId10"/>
    <p:sldLayoutId id="2147489302" r:id="rId11"/>
    <p:sldLayoutId id="2147489303" r:id="rId12"/>
    <p:sldLayoutId id="2147489304" r:id="rId13"/>
    <p:sldLayoutId id="2147489305" r:id="rId14"/>
    <p:sldLayoutId id="2147489306" r:id="rId15"/>
    <p:sldLayoutId id="2147489307" r:id="rId16"/>
    <p:sldLayoutId id="2147489308" r:id="rId17"/>
    <p:sldLayoutId id="2147489309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3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3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3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3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5119" algn="l" defTabSz="9134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0239" algn="l" defTabSz="9134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65359" algn="l" defTabSz="9134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0480" algn="l" defTabSz="9134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19" indent="-342919" algn="l" defTabSz="9134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buBlip>
          <a:blip r:embed="rId2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3198" indent="-151706" algn="l" defTabSz="913400" rtl="0" eaLnBrk="0" fontAlgn="base" hangingPunct="0">
        <a:spcBef>
          <a:spcPct val="20000"/>
        </a:spcBef>
        <a:spcAft>
          <a:spcPct val="0"/>
        </a:spcAft>
        <a:buClr>
          <a:srgbClr val="ADADAD"/>
        </a:buClr>
        <a:buFont typeface="Wingdings" panose="05000000000000000000" pitchFamily="2" charset="2"/>
        <a:buChar char="§"/>
        <a:defRPr sz="1700">
          <a:solidFill>
            <a:schemeClr val="tx1"/>
          </a:solidFill>
          <a:latin typeface="+mn-lt"/>
        </a:defRPr>
      </a:lvl2pPr>
      <a:lvl3pPr marL="986091" indent="-151706" algn="l" defTabSz="913400" rtl="0" eaLnBrk="0" fontAlgn="base" hangingPunct="0">
        <a:spcBef>
          <a:spcPct val="20000"/>
        </a:spcBef>
        <a:spcAft>
          <a:spcPct val="0"/>
        </a:spcAft>
        <a:buClr>
          <a:srgbClr val="ADADAD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239" indent="-229141" algn="l" defTabSz="9134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941" indent="-233880" algn="l" defTabSz="9134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061" indent="-233880" algn="l" defTabSz="9134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180" indent="-233880" algn="l" defTabSz="9134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300" indent="-233880" algn="l" defTabSz="9134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419" indent="-233880" algn="l" defTabSz="9134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19" algn="l" defTabSz="910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39" algn="l" defTabSz="910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359" algn="l" defTabSz="910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480" algn="l" defTabSz="910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598" algn="l" defTabSz="910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719" algn="l" defTabSz="910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837" algn="l" defTabSz="910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957" algn="l" defTabSz="910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76450" y="6589742"/>
            <a:ext cx="6084888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076477" y="2"/>
            <a:ext cx="4533900" cy="10144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220102" y="2"/>
            <a:ext cx="923925" cy="1014413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220102" y="6589742"/>
            <a:ext cx="923925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pic>
        <p:nvPicPr>
          <p:cNvPr id="7174" name="Picture 6" descr="logo_neu_kle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50840"/>
            <a:ext cx="15097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84215" y="1955800"/>
            <a:ext cx="74771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91175" tIns="45602" rIns="91175" bIns="45602" anchor="ctr"/>
          <a:lstStyle/>
          <a:p>
            <a:pPr>
              <a:defRPr/>
            </a:pPr>
            <a:endParaRPr lang="de-DE"/>
          </a:p>
        </p:txBody>
      </p:sp>
      <p:pic>
        <p:nvPicPr>
          <p:cNvPr id="7176" name="Picture 8" descr="Leute_Header"/>
          <p:cNvPicPr>
            <a:picLocks noChangeAspect="1" noChangeArrowheads="1"/>
          </p:cNvPicPr>
          <p:nvPr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1144"/>
          <a:stretch>
            <a:fillRect/>
          </a:stretch>
        </p:blipFill>
        <p:spPr bwMode="auto">
          <a:xfrm>
            <a:off x="6611938" y="2"/>
            <a:ext cx="1549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2209802" y="250825"/>
            <a:ext cx="1770063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175" tIns="45602" rIns="91175" bIns="4560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smtClean="0">
                <a:solidFill>
                  <a:srgbClr val="000000"/>
                </a:solidFill>
              </a:rPr>
              <a:t>Berufsberatung </a:t>
            </a:r>
            <a:br>
              <a:rPr lang="de-DE" altLang="de-DE" sz="1200" b="1" smtClean="0">
                <a:solidFill>
                  <a:srgbClr val="000000"/>
                </a:solidFill>
              </a:rPr>
            </a:br>
            <a:r>
              <a:rPr lang="de-DE" altLang="de-DE" sz="1200" b="1" smtClean="0">
                <a:solidFill>
                  <a:srgbClr val="000000"/>
                </a:solidFill>
              </a:rPr>
              <a:t>©Michaele Arlitz-Tück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3" r:id="rId1"/>
    <p:sldLayoutId id="2147489034" r:id="rId2"/>
    <p:sldLayoutId id="2147489035" r:id="rId3"/>
    <p:sldLayoutId id="2147489036" r:id="rId4"/>
    <p:sldLayoutId id="2147489037" r:id="rId5"/>
    <p:sldLayoutId id="2147489038" r:id="rId6"/>
    <p:sldLayoutId id="2147489039" r:id="rId7"/>
    <p:sldLayoutId id="2147489040" r:id="rId8"/>
    <p:sldLayoutId id="2147489041" r:id="rId9"/>
    <p:sldLayoutId id="2147489042" r:id="rId10"/>
    <p:sldLayoutId id="214748904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5878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1707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6758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3443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600">
          <a:solidFill>
            <a:schemeClr val="tx1"/>
          </a:solidFill>
          <a:latin typeface="+mn-lt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400">
          <a:solidFill>
            <a:schemeClr val="tx1"/>
          </a:solidFill>
          <a:latin typeface="+mn-lt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076450" y="6589742"/>
            <a:ext cx="6084888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76477" y="2"/>
            <a:ext cx="4533900" cy="10144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220102" y="2"/>
            <a:ext cx="923925" cy="1014413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220102" y="6589742"/>
            <a:ext cx="923925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pic>
        <p:nvPicPr>
          <p:cNvPr id="8198" name="Picture 6" descr="logo_neu_kle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50840"/>
            <a:ext cx="15097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84215" y="1955800"/>
            <a:ext cx="74771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91175" tIns="45602" rIns="91175" bIns="45602" anchor="ctr"/>
          <a:lstStyle/>
          <a:p>
            <a:pPr>
              <a:defRPr/>
            </a:pPr>
            <a:endParaRPr lang="de-DE"/>
          </a:p>
        </p:txBody>
      </p:sp>
      <p:pic>
        <p:nvPicPr>
          <p:cNvPr id="8200" name="Picture 8" descr="Leute_Header"/>
          <p:cNvPicPr>
            <a:picLocks noChangeAspect="1" noChangeArrowheads="1"/>
          </p:cNvPicPr>
          <p:nvPr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1144"/>
          <a:stretch>
            <a:fillRect/>
          </a:stretch>
        </p:blipFill>
        <p:spPr bwMode="auto">
          <a:xfrm>
            <a:off x="6611938" y="2"/>
            <a:ext cx="1549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9"/>
          <p:cNvSpPr>
            <a:spLocks noChangeArrowheads="1"/>
          </p:cNvSpPr>
          <p:nvPr userDrawn="1"/>
        </p:nvSpPr>
        <p:spPr bwMode="auto">
          <a:xfrm>
            <a:off x="2209802" y="250825"/>
            <a:ext cx="1770063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175" tIns="45602" rIns="91175" bIns="4560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smtClean="0">
                <a:solidFill>
                  <a:srgbClr val="000000"/>
                </a:solidFill>
              </a:rPr>
              <a:t>Berufsberatung </a:t>
            </a:r>
            <a:br>
              <a:rPr lang="de-DE" altLang="de-DE" sz="1200" b="1" smtClean="0">
                <a:solidFill>
                  <a:srgbClr val="000000"/>
                </a:solidFill>
              </a:rPr>
            </a:br>
            <a:r>
              <a:rPr lang="de-DE" altLang="de-DE" sz="1200" b="1" smtClean="0">
                <a:solidFill>
                  <a:srgbClr val="000000"/>
                </a:solidFill>
              </a:rPr>
              <a:t>©Michaele Arlitz-Tück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44" r:id="rId1"/>
    <p:sldLayoutId id="2147489045" r:id="rId2"/>
    <p:sldLayoutId id="2147489046" r:id="rId3"/>
    <p:sldLayoutId id="2147489047" r:id="rId4"/>
    <p:sldLayoutId id="2147489048" r:id="rId5"/>
    <p:sldLayoutId id="2147489049" r:id="rId6"/>
    <p:sldLayoutId id="2147489050" r:id="rId7"/>
    <p:sldLayoutId id="2147489051" r:id="rId8"/>
    <p:sldLayoutId id="2147489052" r:id="rId9"/>
    <p:sldLayoutId id="2147489053" r:id="rId10"/>
    <p:sldLayoutId id="214748905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5878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1707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6758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3443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600">
          <a:solidFill>
            <a:schemeClr val="tx1"/>
          </a:solidFill>
          <a:latin typeface="+mn-lt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400">
          <a:solidFill>
            <a:schemeClr val="tx1"/>
          </a:solidFill>
          <a:latin typeface="+mn-lt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076450" y="6589742"/>
            <a:ext cx="6084888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76477" y="2"/>
            <a:ext cx="4533900" cy="10144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220102" y="2"/>
            <a:ext cx="923925" cy="1014413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220102" y="6589742"/>
            <a:ext cx="923925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pic>
        <p:nvPicPr>
          <p:cNvPr id="9222" name="Picture 6" descr="logo_neu_kle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50840"/>
            <a:ext cx="15097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4215" y="1955800"/>
            <a:ext cx="74771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91175" tIns="45602" rIns="91175" bIns="45602" anchor="ctr"/>
          <a:lstStyle/>
          <a:p>
            <a:pPr>
              <a:defRPr/>
            </a:pPr>
            <a:endParaRPr lang="de-DE"/>
          </a:p>
        </p:txBody>
      </p:sp>
      <p:pic>
        <p:nvPicPr>
          <p:cNvPr id="9224" name="Picture 8" descr="Leute_Header"/>
          <p:cNvPicPr>
            <a:picLocks noChangeAspect="1" noChangeArrowheads="1"/>
          </p:cNvPicPr>
          <p:nvPr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1144"/>
          <a:stretch>
            <a:fillRect/>
          </a:stretch>
        </p:blipFill>
        <p:spPr bwMode="auto">
          <a:xfrm>
            <a:off x="6611938" y="2"/>
            <a:ext cx="1549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9"/>
          <p:cNvSpPr>
            <a:spLocks noChangeArrowheads="1"/>
          </p:cNvSpPr>
          <p:nvPr userDrawn="1"/>
        </p:nvSpPr>
        <p:spPr bwMode="auto">
          <a:xfrm>
            <a:off x="2209802" y="250825"/>
            <a:ext cx="1770063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175" tIns="45602" rIns="91175" bIns="4560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smtClean="0">
                <a:solidFill>
                  <a:srgbClr val="000000"/>
                </a:solidFill>
              </a:rPr>
              <a:t>Berufsberatung </a:t>
            </a:r>
            <a:br>
              <a:rPr lang="de-DE" altLang="de-DE" sz="1200" b="1" smtClean="0">
                <a:solidFill>
                  <a:srgbClr val="000000"/>
                </a:solidFill>
              </a:rPr>
            </a:br>
            <a:r>
              <a:rPr lang="de-DE" altLang="de-DE" sz="1200" b="1" smtClean="0">
                <a:solidFill>
                  <a:srgbClr val="000000"/>
                </a:solidFill>
              </a:rPr>
              <a:t>©Michaele Arlitz-Tück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55" r:id="rId1"/>
    <p:sldLayoutId id="2147489056" r:id="rId2"/>
    <p:sldLayoutId id="2147489057" r:id="rId3"/>
    <p:sldLayoutId id="2147489058" r:id="rId4"/>
    <p:sldLayoutId id="2147489059" r:id="rId5"/>
    <p:sldLayoutId id="2147489060" r:id="rId6"/>
    <p:sldLayoutId id="2147489061" r:id="rId7"/>
    <p:sldLayoutId id="2147489062" r:id="rId8"/>
    <p:sldLayoutId id="2147489063" r:id="rId9"/>
    <p:sldLayoutId id="2147489064" r:id="rId10"/>
    <p:sldLayoutId id="214748906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5878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1707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6758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3443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600">
          <a:solidFill>
            <a:schemeClr val="tx1"/>
          </a:solidFill>
          <a:latin typeface="+mn-lt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400">
          <a:solidFill>
            <a:schemeClr val="tx1"/>
          </a:solidFill>
          <a:latin typeface="+mn-lt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076450" y="6589742"/>
            <a:ext cx="6084888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076477" y="2"/>
            <a:ext cx="4533900" cy="10144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220102" y="2"/>
            <a:ext cx="923925" cy="1014413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220102" y="6589742"/>
            <a:ext cx="923925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pic>
        <p:nvPicPr>
          <p:cNvPr id="10246" name="Picture 6" descr="logo_neu_kle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50840"/>
            <a:ext cx="15097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84215" y="1955800"/>
            <a:ext cx="74771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91175" tIns="45602" rIns="91175" bIns="45602" anchor="ctr"/>
          <a:lstStyle/>
          <a:p>
            <a:pPr>
              <a:defRPr/>
            </a:pPr>
            <a:endParaRPr lang="de-DE"/>
          </a:p>
        </p:txBody>
      </p:sp>
      <p:pic>
        <p:nvPicPr>
          <p:cNvPr id="10248" name="Picture 8" descr="Leute_Header"/>
          <p:cNvPicPr>
            <a:picLocks noChangeAspect="1" noChangeArrowheads="1"/>
          </p:cNvPicPr>
          <p:nvPr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1144"/>
          <a:stretch>
            <a:fillRect/>
          </a:stretch>
        </p:blipFill>
        <p:spPr bwMode="auto">
          <a:xfrm>
            <a:off x="6611938" y="2"/>
            <a:ext cx="1549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9"/>
          <p:cNvSpPr>
            <a:spLocks noChangeArrowheads="1"/>
          </p:cNvSpPr>
          <p:nvPr userDrawn="1"/>
        </p:nvSpPr>
        <p:spPr bwMode="auto">
          <a:xfrm>
            <a:off x="2209802" y="250825"/>
            <a:ext cx="1770063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175" tIns="45602" rIns="91175" bIns="4560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smtClean="0">
                <a:solidFill>
                  <a:srgbClr val="000000"/>
                </a:solidFill>
              </a:rPr>
              <a:t>Berufsberatung </a:t>
            </a:r>
            <a:br>
              <a:rPr lang="de-DE" altLang="de-DE" sz="1200" b="1" smtClean="0">
                <a:solidFill>
                  <a:srgbClr val="000000"/>
                </a:solidFill>
              </a:rPr>
            </a:br>
            <a:r>
              <a:rPr lang="de-DE" altLang="de-DE" sz="1200" b="1" smtClean="0">
                <a:solidFill>
                  <a:srgbClr val="000000"/>
                </a:solidFill>
              </a:rPr>
              <a:t>©Michaele Arlitz-Tück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66" r:id="rId1"/>
    <p:sldLayoutId id="2147489067" r:id="rId2"/>
    <p:sldLayoutId id="2147489068" r:id="rId3"/>
    <p:sldLayoutId id="2147489069" r:id="rId4"/>
    <p:sldLayoutId id="2147489070" r:id="rId5"/>
    <p:sldLayoutId id="2147489071" r:id="rId6"/>
    <p:sldLayoutId id="2147489072" r:id="rId7"/>
    <p:sldLayoutId id="2147489073" r:id="rId8"/>
    <p:sldLayoutId id="2147489074" r:id="rId9"/>
    <p:sldLayoutId id="2147489075" r:id="rId10"/>
    <p:sldLayoutId id="214748907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5878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1707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6758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3443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600">
          <a:solidFill>
            <a:schemeClr val="tx1"/>
          </a:solidFill>
          <a:latin typeface="+mn-lt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400">
          <a:solidFill>
            <a:schemeClr val="tx1"/>
          </a:solidFill>
          <a:latin typeface="+mn-lt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076450" y="6589742"/>
            <a:ext cx="6084888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076477" y="2"/>
            <a:ext cx="4533900" cy="10144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220102" y="2"/>
            <a:ext cx="923925" cy="1014413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220102" y="6589742"/>
            <a:ext cx="923925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pic>
        <p:nvPicPr>
          <p:cNvPr id="11270" name="Picture 6" descr="logo_neu_kle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50840"/>
            <a:ext cx="15097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84215" y="1955800"/>
            <a:ext cx="74771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91175" tIns="45602" rIns="91175" bIns="45602" anchor="ctr"/>
          <a:lstStyle/>
          <a:p>
            <a:pPr>
              <a:defRPr/>
            </a:pPr>
            <a:endParaRPr lang="de-DE"/>
          </a:p>
        </p:txBody>
      </p:sp>
      <p:pic>
        <p:nvPicPr>
          <p:cNvPr id="11272" name="Picture 8" descr="Leute_Header"/>
          <p:cNvPicPr>
            <a:picLocks noChangeAspect="1" noChangeArrowheads="1"/>
          </p:cNvPicPr>
          <p:nvPr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1144"/>
          <a:stretch>
            <a:fillRect/>
          </a:stretch>
        </p:blipFill>
        <p:spPr bwMode="auto">
          <a:xfrm>
            <a:off x="6611938" y="2"/>
            <a:ext cx="1549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9"/>
          <p:cNvSpPr>
            <a:spLocks noChangeArrowheads="1"/>
          </p:cNvSpPr>
          <p:nvPr userDrawn="1"/>
        </p:nvSpPr>
        <p:spPr bwMode="auto">
          <a:xfrm>
            <a:off x="2209802" y="250825"/>
            <a:ext cx="1770063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175" tIns="45602" rIns="91175" bIns="4560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smtClean="0">
                <a:solidFill>
                  <a:srgbClr val="000000"/>
                </a:solidFill>
              </a:rPr>
              <a:t>Berufsberatung </a:t>
            </a:r>
            <a:br>
              <a:rPr lang="de-DE" altLang="de-DE" sz="1200" b="1" smtClean="0">
                <a:solidFill>
                  <a:srgbClr val="000000"/>
                </a:solidFill>
              </a:rPr>
            </a:br>
            <a:r>
              <a:rPr lang="de-DE" altLang="de-DE" sz="1200" b="1" smtClean="0">
                <a:solidFill>
                  <a:srgbClr val="000000"/>
                </a:solidFill>
              </a:rPr>
              <a:t>©Michaele Arlitz-Tück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77" r:id="rId1"/>
    <p:sldLayoutId id="2147489078" r:id="rId2"/>
    <p:sldLayoutId id="2147489079" r:id="rId3"/>
    <p:sldLayoutId id="2147489080" r:id="rId4"/>
    <p:sldLayoutId id="2147489081" r:id="rId5"/>
    <p:sldLayoutId id="2147489082" r:id="rId6"/>
    <p:sldLayoutId id="2147489083" r:id="rId7"/>
    <p:sldLayoutId id="2147489084" r:id="rId8"/>
    <p:sldLayoutId id="2147489085" r:id="rId9"/>
    <p:sldLayoutId id="2147489086" r:id="rId10"/>
    <p:sldLayoutId id="214748908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5878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1707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6758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3443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600">
          <a:solidFill>
            <a:schemeClr val="tx1"/>
          </a:solidFill>
          <a:latin typeface="+mn-lt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400">
          <a:solidFill>
            <a:schemeClr val="tx1"/>
          </a:solidFill>
          <a:latin typeface="+mn-lt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076450" y="6589742"/>
            <a:ext cx="6084888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076477" y="2"/>
            <a:ext cx="4533900" cy="10144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220102" y="2"/>
            <a:ext cx="923925" cy="1014413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220102" y="6589742"/>
            <a:ext cx="923925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pic>
        <p:nvPicPr>
          <p:cNvPr id="12294" name="Picture 6" descr="logo_neu_kle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50840"/>
            <a:ext cx="15097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4215" y="1955800"/>
            <a:ext cx="74771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91175" tIns="45602" rIns="91175" bIns="45602" anchor="ctr"/>
          <a:lstStyle/>
          <a:p>
            <a:pPr>
              <a:defRPr/>
            </a:pPr>
            <a:endParaRPr lang="de-DE"/>
          </a:p>
        </p:txBody>
      </p:sp>
      <p:pic>
        <p:nvPicPr>
          <p:cNvPr id="12296" name="Picture 8" descr="Leute_Header"/>
          <p:cNvPicPr>
            <a:picLocks noChangeAspect="1" noChangeArrowheads="1"/>
          </p:cNvPicPr>
          <p:nvPr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1144"/>
          <a:stretch>
            <a:fillRect/>
          </a:stretch>
        </p:blipFill>
        <p:spPr bwMode="auto">
          <a:xfrm>
            <a:off x="6611938" y="2"/>
            <a:ext cx="1549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/>
          <p:cNvSpPr>
            <a:spLocks noChangeArrowheads="1"/>
          </p:cNvSpPr>
          <p:nvPr userDrawn="1"/>
        </p:nvSpPr>
        <p:spPr bwMode="auto">
          <a:xfrm>
            <a:off x="2209802" y="250825"/>
            <a:ext cx="1770063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175" tIns="45602" rIns="91175" bIns="4560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smtClean="0">
                <a:solidFill>
                  <a:srgbClr val="000000"/>
                </a:solidFill>
              </a:rPr>
              <a:t>Berufsberatung </a:t>
            </a:r>
            <a:br>
              <a:rPr lang="de-DE" altLang="de-DE" sz="1200" b="1" smtClean="0">
                <a:solidFill>
                  <a:srgbClr val="000000"/>
                </a:solidFill>
              </a:rPr>
            </a:br>
            <a:r>
              <a:rPr lang="de-DE" altLang="de-DE" sz="1200" b="1" smtClean="0">
                <a:solidFill>
                  <a:srgbClr val="000000"/>
                </a:solidFill>
              </a:rPr>
              <a:t>©Michaele Arlitz-Tück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88" r:id="rId1"/>
    <p:sldLayoutId id="2147489089" r:id="rId2"/>
    <p:sldLayoutId id="2147489090" r:id="rId3"/>
    <p:sldLayoutId id="2147489091" r:id="rId4"/>
    <p:sldLayoutId id="2147489092" r:id="rId5"/>
    <p:sldLayoutId id="2147489093" r:id="rId6"/>
    <p:sldLayoutId id="2147489094" r:id="rId7"/>
    <p:sldLayoutId id="2147489095" r:id="rId8"/>
    <p:sldLayoutId id="2147489096" r:id="rId9"/>
    <p:sldLayoutId id="2147489097" r:id="rId10"/>
    <p:sldLayoutId id="214748909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5878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1707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6758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3443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600">
          <a:solidFill>
            <a:schemeClr val="tx1"/>
          </a:solidFill>
          <a:latin typeface="+mn-lt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400">
          <a:solidFill>
            <a:schemeClr val="tx1"/>
          </a:solidFill>
          <a:latin typeface="+mn-lt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76450" y="6589742"/>
            <a:ext cx="6084888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076477" y="2"/>
            <a:ext cx="4533900" cy="10144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220102" y="2"/>
            <a:ext cx="923925" cy="1014413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220102" y="6589742"/>
            <a:ext cx="923925" cy="268287"/>
          </a:xfrm>
          <a:prstGeom prst="rect">
            <a:avLst/>
          </a:prstGeom>
          <a:solidFill>
            <a:srgbClr val="D1D3D4"/>
          </a:solidFill>
          <a:ln>
            <a:noFill/>
          </a:ln>
          <a:extLst/>
        </p:spPr>
        <p:txBody>
          <a:bodyPr wrap="none" lIns="91175" tIns="45602" rIns="91175" bIns="45602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pic>
        <p:nvPicPr>
          <p:cNvPr id="13318" name="Picture 6" descr="logo_neu_kle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50840"/>
            <a:ext cx="15097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684215" y="1955800"/>
            <a:ext cx="74771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91175" tIns="45602" rIns="91175" bIns="45602" anchor="ctr"/>
          <a:lstStyle/>
          <a:p>
            <a:pPr>
              <a:defRPr/>
            </a:pPr>
            <a:endParaRPr lang="de-DE"/>
          </a:p>
        </p:txBody>
      </p:sp>
      <p:pic>
        <p:nvPicPr>
          <p:cNvPr id="13320" name="Picture 8" descr="Leute_Header"/>
          <p:cNvPicPr>
            <a:picLocks noChangeAspect="1" noChangeArrowheads="1"/>
          </p:cNvPicPr>
          <p:nvPr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1144"/>
          <a:stretch>
            <a:fillRect/>
          </a:stretch>
        </p:blipFill>
        <p:spPr bwMode="auto">
          <a:xfrm>
            <a:off x="6611938" y="2"/>
            <a:ext cx="1549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ChangeArrowheads="1"/>
          </p:cNvSpPr>
          <p:nvPr userDrawn="1"/>
        </p:nvSpPr>
        <p:spPr bwMode="auto">
          <a:xfrm>
            <a:off x="2209802" y="250825"/>
            <a:ext cx="1770063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175" tIns="45602" rIns="91175" bIns="4560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smtClean="0">
                <a:solidFill>
                  <a:srgbClr val="000000"/>
                </a:solidFill>
              </a:rPr>
              <a:t>Berufsberatung </a:t>
            </a:r>
            <a:br>
              <a:rPr lang="de-DE" altLang="de-DE" sz="1200" b="1" smtClean="0">
                <a:solidFill>
                  <a:srgbClr val="000000"/>
                </a:solidFill>
              </a:rPr>
            </a:br>
            <a:r>
              <a:rPr lang="de-DE" altLang="de-DE" sz="1200" b="1" smtClean="0">
                <a:solidFill>
                  <a:srgbClr val="000000"/>
                </a:solidFill>
              </a:rPr>
              <a:t>©Michaele Arlitz-Tück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99" r:id="rId1"/>
    <p:sldLayoutId id="2147489100" r:id="rId2"/>
    <p:sldLayoutId id="2147489101" r:id="rId3"/>
    <p:sldLayoutId id="2147489102" r:id="rId4"/>
    <p:sldLayoutId id="2147489103" r:id="rId5"/>
    <p:sldLayoutId id="2147489104" r:id="rId6"/>
    <p:sldLayoutId id="2147489105" r:id="rId7"/>
    <p:sldLayoutId id="2147489106" r:id="rId8"/>
    <p:sldLayoutId id="2147489107" r:id="rId9"/>
    <p:sldLayoutId id="2147489108" r:id="rId10"/>
    <p:sldLayoutId id="214748910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5878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1707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6758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3443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1889" indent="-341889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0772" indent="-284926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600">
          <a:solidFill>
            <a:schemeClr val="tx1"/>
          </a:solidFill>
          <a:latin typeface="+mn-lt"/>
        </a:defRPr>
      </a:lvl2pPr>
      <a:lvl3pPr marL="1139649" indent="-227927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►"/>
        <a:defRPr sz="1400">
          <a:solidFill>
            <a:schemeClr val="tx1"/>
          </a:solidFill>
          <a:latin typeface="+mn-lt"/>
        </a:defRPr>
      </a:lvl3pPr>
      <a:lvl4pPr marL="1595515" indent="-22792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1371" indent="-22792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07225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094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8950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4811" indent="-22792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8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0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3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97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2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9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81" algn="l" defTabSz="911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9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9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3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tdecker.biz-medien.de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32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escher--unbelievable-527579_1024_7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46" y="-112713"/>
            <a:ext cx="9540875" cy="7153276"/>
          </a:xfrm>
          <a:noFill/>
        </p:spPr>
      </p:pic>
      <p:sp>
        <p:nvSpPr>
          <p:cNvPr id="174083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6600">
                <a:solidFill>
                  <a:srgbClr val="33CC33"/>
                </a:solidFill>
              </a:rPr>
              <a:t>Stufen zum Erfolg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Erlebnistage – Jeanette Wolf-Zentrum - PST Media </a:t>
            </a:r>
            <a:r>
              <a:rPr lang="de-DE" altLang="de-DE" dirty="0" err="1" smtClean="0"/>
              <a:t>Productions</a:t>
            </a:r>
            <a:endParaRPr lang="de-DE" alt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6" y="2492896"/>
            <a:ext cx="2172052" cy="386104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5220072" cy="34800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Erlebnistage – </a:t>
            </a:r>
            <a:r>
              <a:rPr lang="de-DE" altLang="de-DE" dirty="0" err="1" smtClean="0"/>
              <a:t>ReHa</a:t>
            </a:r>
            <a:r>
              <a:rPr lang="de-DE" altLang="de-DE" dirty="0" smtClean="0"/>
              <a:t>-Zentrum Bocholt – Fielmann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4" y="2492896"/>
            <a:ext cx="4956043" cy="371703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23" y="2502416"/>
            <a:ext cx="2085476" cy="37075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Erlebnistage</a:t>
            </a:r>
          </a:p>
        </p:txBody>
      </p:sp>
      <p:sp>
        <p:nvSpPr>
          <p:cNvPr id="183299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auf freiwilliger Basis</a:t>
            </a:r>
          </a:p>
          <a:p>
            <a:r>
              <a:rPr lang="de-DE" altLang="de-DE" dirty="0" smtClean="0"/>
              <a:t>außerhalb der Unterrichtszeiten</a:t>
            </a:r>
          </a:p>
          <a:p>
            <a:r>
              <a:rPr lang="de-DE" altLang="de-DE" dirty="0" smtClean="0"/>
              <a:t>in kleinen Gruppen</a:t>
            </a:r>
          </a:p>
          <a:p>
            <a:r>
              <a:rPr lang="de-DE" altLang="de-DE" dirty="0" smtClean="0"/>
              <a:t>mit einem praktischen Anteil</a:t>
            </a:r>
          </a:p>
          <a:p>
            <a:r>
              <a:rPr lang="de-DE" altLang="de-DE" dirty="0" smtClean="0"/>
              <a:t>als Hilfe zur Praktikumswahl</a:t>
            </a:r>
          </a:p>
          <a:p>
            <a:r>
              <a:rPr lang="de-DE" altLang="de-DE" dirty="0" smtClean="0"/>
              <a:t>Auswahl nach den Herbstferien</a:t>
            </a:r>
          </a:p>
          <a:p>
            <a:r>
              <a:rPr lang="de-DE" altLang="de-DE" dirty="0" smtClean="0"/>
              <a:t>Termine November 2018 bis April 2019</a:t>
            </a:r>
          </a:p>
          <a:p>
            <a:endParaRPr lang="de-DE" altLang="de-DE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de-DE" sz="6600">
                <a:solidFill>
                  <a:schemeClr val="tx1"/>
                </a:solidFill>
              </a:rPr>
              <a:t>Klasse 9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77" y="2492404"/>
            <a:ext cx="7777163" cy="3529013"/>
          </a:xfrm>
          <a:gradFill rotWithShape="1">
            <a:gsLst>
              <a:gs pos="0">
                <a:srgbClr val="99FF99"/>
              </a:gs>
              <a:gs pos="50000">
                <a:srgbClr val="477647"/>
              </a:gs>
              <a:gs pos="100000">
                <a:srgbClr val="99FF99"/>
              </a:gs>
            </a:gsLst>
            <a:lin ang="5400000" scaled="1"/>
          </a:gra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smtClean="0"/>
          </a:p>
          <a:p>
            <a:pPr eaLnBrk="1" hangingPunct="1">
              <a:buFont typeface="Wingdings" pitchFamily="2" charset="2"/>
              <a:buNone/>
            </a:pPr>
            <a:r>
              <a:rPr lang="de-DE" altLang="de-DE" smtClean="0"/>
              <a:t>       </a:t>
            </a:r>
            <a:r>
              <a:rPr lang="de-DE" altLang="de-DE" sz="3200" b="1"/>
              <a:t>Jahrgangsstufe 9  - ein neues Fach</a:t>
            </a:r>
            <a:r>
              <a:rPr lang="de-DE" altLang="de-DE" sz="320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mtClean="0"/>
          </a:p>
          <a:p>
            <a:pPr algn="ctr" eaLnBrk="1" hangingPunct="1">
              <a:buFont typeface="Wingdings" pitchFamily="2" charset="2"/>
              <a:buNone/>
            </a:pPr>
            <a:r>
              <a:rPr lang="de-DE" altLang="de-DE" sz="4800"/>
              <a:t>„Berufswahlplanung“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836640"/>
            <a:ext cx="8604250" cy="750887"/>
          </a:xfrm>
        </p:spPr>
        <p:txBody>
          <a:bodyPr/>
          <a:lstStyle/>
          <a:p>
            <a:pPr eaLnBrk="1" hangingPunct="1"/>
            <a:r>
              <a:rPr lang="de-DE" altLang="de-DE" smtClean="0"/>
              <a:t>Klasse 9 – Der Weg zur Bewerbung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29" y="2362227"/>
            <a:ext cx="7693025" cy="4235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z="2600" b="1" dirty="0"/>
              <a:t>einstündiges Unterrichtsfach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600" b="1" dirty="0"/>
              <a:t>Vor- und Nachbereitung der Praktika (Termine: Herbst 2019, Frühjahr 2020)</a:t>
            </a:r>
            <a:endParaRPr lang="de-DE" altLang="de-DE" sz="2600" dirty="0"/>
          </a:p>
          <a:p>
            <a:pPr eaLnBrk="1" hangingPunct="1">
              <a:lnSpc>
                <a:spcPct val="90000"/>
              </a:lnSpc>
            </a:pPr>
            <a:r>
              <a:rPr lang="de-DE" altLang="de-DE" sz="2600" b="1" dirty="0"/>
              <a:t>Stärken, Schwächen, Neigungen, Interessen erkennen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600" b="1" dirty="0"/>
              <a:t>Berufe kennen lernen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600" b="1" dirty="0"/>
              <a:t>Entscheidung für eine Berufsrichtung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600" b="1" dirty="0"/>
              <a:t>Kontakte zu Beratungsstellen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de-DE" altLang="de-DE" sz="2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836640"/>
            <a:ext cx="8604250" cy="750887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Klasse 9 – Der Weg zur Bewerbung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29" y="2362227"/>
            <a:ext cx="7693025" cy="4235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altLang="de-DE" sz="2600" b="1" dirty="0"/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600" b="1" dirty="0"/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6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altLang="de-DE" sz="26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altLang="de-DE" sz="26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altLang="de-DE" sz="26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altLang="de-DE" sz="26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altLang="de-DE" sz="2600" b="1" dirty="0"/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187450" y="2708275"/>
          <a:ext cx="7416800" cy="332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82"/>
                <a:gridCol w="2952318"/>
              </a:tblGrid>
              <a:tr h="3328988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8" marB="45728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altLang="de-DE" sz="1800" b="1" dirty="0" smtClean="0"/>
                        <a:t>Bewerbungsschreiben und Lebenslauf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de-DE" altLang="de-DE" sz="1800" b="1" dirty="0" smtClean="0"/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de-DE" altLang="de-DE" sz="1800" b="1" dirty="0" smtClean="0"/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altLang="de-DE" sz="1800" b="1" dirty="0" smtClean="0"/>
                        <a:t>Bewerbungstrainings mit externen Partnern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de-DE" altLang="de-DE" sz="1800" b="1" dirty="0" smtClean="0"/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de-DE" altLang="de-DE" sz="1800" b="1" dirty="0" smtClean="0"/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altLang="de-DE" sz="1800" b="1" dirty="0" smtClean="0"/>
                        <a:t>Unterstützung / Förderung bei Bewerbungen am Ende der 9. Klasse</a:t>
                      </a:r>
                    </a:p>
                    <a:p>
                      <a:endParaRPr lang="de-DE" sz="1800" dirty="0"/>
                    </a:p>
                  </a:txBody>
                  <a:tcPr marT="45728" marB="45728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186380" name="Picture 3" title="Bewerbungstraining Volksbank Bocho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29" y="2889250"/>
            <a:ext cx="39719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476277"/>
            <a:ext cx="7632700" cy="1255713"/>
          </a:xfrm>
        </p:spPr>
        <p:txBody>
          <a:bodyPr/>
          <a:lstStyle/>
          <a:p>
            <a:pPr eaLnBrk="1" hangingPunct="1"/>
            <a:r>
              <a:rPr lang="de-DE" altLang="de-DE" smtClean="0"/>
              <a:t>Klasse 9</a:t>
            </a:r>
            <a:br>
              <a:rPr lang="de-DE" altLang="de-DE" smtClean="0"/>
            </a:br>
            <a:r>
              <a:rPr lang="de-DE" altLang="de-DE" smtClean="0"/>
              <a:t>Praktika  - Tür zur Ausbildung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29" y="2362202"/>
            <a:ext cx="7693025" cy="3875088"/>
          </a:xfrm>
          <a:solidFill>
            <a:schemeClr val="accent6"/>
          </a:solidFill>
          <a:ln>
            <a:solidFill>
              <a:srgbClr val="33CC33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600" b="1" dirty="0"/>
              <a:t>Anforderungen an Praktika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600" b="1" dirty="0"/>
              <a:t>in einem Ausbildungsberuf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600" b="1" dirty="0"/>
              <a:t>möglichst in einem Ausbildungsbetrieb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600" b="1" dirty="0"/>
              <a:t>nach gründlicher Auswahl (Projektwoche Anfang 8, Erlebnistage, Gespräche mit Eltern)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600" b="1" dirty="0"/>
              <a:t>mit Interesse, Neugier und Motivation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sz="2600" b="1" dirty="0"/>
          </a:p>
          <a:p>
            <a:pPr eaLnBrk="1" hangingPunct="1">
              <a:lnSpc>
                <a:spcPct val="90000"/>
              </a:lnSpc>
              <a:defRPr/>
            </a:pPr>
            <a:endParaRPr lang="de-DE" sz="2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692150"/>
            <a:ext cx="7924800" cy="1143000"/>
          </a:xfrm>
        </p:spPr>
        <p:txBody>
          <a:bodyPr/>
          <a:lstStyle/>
          <a:p>
            <a:pPr algn="ctr" eaLnBrk="1" hangingPunct="1"/>
            <a:r>
              <a:rPr lang="de-DE" altLang="de-DE" sz="6600">
                <a:solidFill>
                  <a:schemeClr val="tx1"/>
                </a:solidFill>
              </a:rPr>
              <a:t>Klasse 10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276475"/>
            <a:ext cx="7313612" cy="4114800"/>
          </a:xfrm>
          <a:gradFill rotWithShape="1">
            <a:gsLst>
              <a:gs pos="0">
                <a:srgbClr val="99FF99"/>
              </a:gs>
              <a:gs pos="50000">
                <a:srgbClr val="477647"/>
              </a:gs>
              <a:gs pos="100000">
                <a:srgbClr val="99FF99"/>
              </a:gs>
            </a:gsLst>
            <a:lin ang="5400000" scaled="1"/>
          </a:gra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altLang="de-DE" sz="2600" b="1" dirty="0">
                <a:solidFill>
                  <a:srgbClr val="3366FF"/>
                </a:solidFill>
              </a:rPr>
              <a:t>Jahrgangsstufe 10  - individuelle Beratung:</a:t>
            </a:r>
            <a:endParaRPr lang="de-DE" altLang="de-DE" b="1" dirty="0" smtClean="0">
              <a:solidFill>
                <a:srgbClr val="3366FF"/>
              </a:solidFill>
            </a:endParaRPr>
          </a:p>
          <a:p>
            <a:pPr eaLnBrk="1" hangingPunct="1"/>
            <a:r>
              <a:rPr lang="de-DE" altLang="de-DE" sz="2200" b="1" dirty="0"/>
              <a:t>Übergang zu einer passenden Schule (Berufskollegs, Gymnasien, Fachschulen)</a:t>
            </a:r>
          </a:p>
          <a:p>
            <a:pPr eaLnBrk="1" hangingPunct="1"/>
            <a:r>
              <a:rPr lang="de-DE" altLang="de-DE" sz="2200" b="1" dirty="0"/>
              <a:t>Unterstützung bei der Suche nach geeigneten Ausbildungsstellen</a:t>
            </a:r>
          </a:p>
          <a:p>
            <a:pPr eaLnBrk="1" hangingPunct="1"/>
            <a:r>
              <a:rPr lang="de-DE" altLang="de-DE" sz="2200" b="1" dirty="0"/>
              <a:t>Vermittlung von Beratungsmöglichkeiten </a:t>
            </a:r>
            <a:r>
              <a:rPr lang="de-DE" altLang="de-DE" sz="2000" b="1" dirty="0"/>
              <a:t>(Bundesagentur für Arbeit, Kreishandwerkerschaft)</a:t>
            </a:r>
          </a:p>
          <a:p>
            <a:pPr eaLnBrk="1" hangingPunct="1"/>
            <a:r>
              <a:rPr lang="de-DE" altLang="de-DE" sz="2200" b="1" dirty="0"/>
              <a:t>fortlaufende Beratung</a:t>
            </a:r>
          </a:p>
          <a:p>
            <a:pPr eaLnBrk="1" hangingPunct="1"/>
            <a:r>
              <a:rPr lang="de-DE" altLang="de-DE" sz="2200" b="1" dirty="0"/>
              <a:t>Anmeldung zu weiterführenden Schulen bzw. Berufsschulen (schueleranmeldung.de)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800" dirty="0"/>
              <a:t>Informationen zur Berufswahlplanung an unserer Schule</a:t>
            </a:r>
            <a:endParaRPr lang="de-DE" altLang="de-DE" sz="3000" dirty="0"/>
          </a:p>
        </p:txBody>
      </p:sp>
      <p:sp>
        <p:nvSpPr>
          <p:cNvPr id="189443" name="Inhaltsplatzhalt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de-DE" altLang="de-DE" sz="2300" b="1" dirty="0"/>
              <a:t>auf der Schulwebsite unter Pädagogisches Angebot / Berufsinformation</a:t>
            </a:r>
          </a:p>
          <a:p>
            <a:pPr lvl="1" eaLnBrk="1" hangingPunct="1"/>
            <a:r>
              <a:rPr lang="de-DE" altLang="de-DE" sz="1900" b="1" dirty="0"/>
              <a:t>das Konzept</a:t>
            </a:r>
          </a:p>
          <a:p>
            <a:pPr lvl="1" eaLnBrk="1" hangingPunct="1"/>
            <a:r>
              <a:rPr lang="de-DE" altLang="de-DE" sz="1900" b="1" dirty="0"/>
              <a:t>alle Termine</a:t>
            </a:r>
          </a:p>
          <a:p>
            <a:pPr lvl="1" eaLnBrk="1" hangingPunct="1"/>
            <a:r>
              <a:rPr lang="de-DE" altLang="de-DE" sz="1900" b="1" dirty="0"/>
              <a:t>Formulare, Praktikumsbescheinigungen für Klasse 9)</a:t>
            </a:r>
          </a:p>
          <a:p>
            <a:pPr lvl="1" eaLnBrk="1" hangingPunct="1"/>
            <a:r>
              <a:rPr lang="de-DE" altLang="de-DE" sz="1900" b="1" dirty="0"/>
              <a:t>Info-Flyer</a:t>
            </a:r>
          </a:p>
          <a:p>
            <a:pPr eaLnBrk="1" hangingPunct="1"/>
            <a:r>
              <a:rPr lang="de-DE" altLang="de-DE" sz="2300" b="1" dirty="0"/>
              <a:t>im Info-Flyer für Eltern (liegt aus)</a:t>
            </a:r>
          </a:p>
          <a:p>
            <a:pPr eaLnBrk="1" hangingPunct="1"/>
            <a:endParaRPr lang="de-DE" altLang="de-DE" sz="2300" b="1" dirty="0"/>
          </a:p>
          <a:p>
            <a:pPr eaLnBrk="1" hangingPunct="1"/>
            <a:endParaRPr lang="de-DE" altLang="de-DE" sz="2300" b="1" dirty="0"/>
          </a:p>
          <a:p>
            <a:pPr eaLnBrk="1" hangingPunct="1"/>
            <a:endParaRPr lang="de-DE" altLang="de-DE" sz="23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000"/>
              <a:t>Unser Partner – Bundesagentur für Arbeit</a:t>
            </a:r>
          </a:p>
        </p:txBody>
      </p:sp>
      <p:sp>
        <p:nvSpPr>
          <p:cNvPr id="189443" name="Inhaltsplatzhalt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de-DE" altLang="de-DE" sz="2300" b="1" dirty="0"/>
              <a:t>Beratungsangebote</a:t>
            </a:r>
          </a:p>
          <a:p>
            <a:pPr eaLnBrk="1" hangingPunct="1"/>
            <a:r>
              <a:rPr lang="de-DE" altLang="de-DE" sz="2300" b="1" dirty="0"/>
              <a:t>die lokale Situation – Schulen und Ausbildungslage</a:t>
            </a:r>
          </a:p>
          <a:p>
            <a:pPr eaLnBrk="1" hangingPunct="1"/>
            <a:r>
              <a:rPr lang="de-DE" altLang="de-DE" sz="2300" b="1" dirty="0"/>
              <a:t>die häufigsten Berufswünsche – </a:t>
            </a:r>
          </a:p>
          <a:p>
            <a:pPr eaLnBrk="1" hangingPunct="1"/>
            <a:r>
              <a:rPr lang="de-DE" altLang="de-DE" sz="2300" b="1" dirty="0"/>
              <a:t>die häufigsten Ausbildungsangebote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2300" b="1" dirty="0"/>
          </a:p>
          <a:p>
            <a:pPr eaLnBrk="1" hangingPunct="1"/>
            <a:r>
              <a:rPr lang="de-DE" altLang="de-DE" sz="2300" b="1" dirty="0"/>
              <a:t>Frau Emmerich, Berufsberaterin der Bundesagentur für Arbeit </a:t>
            </a:r>
          </a:p>
          <a:p>
            <a:pPr eaLnBrk="1" hangingPunct="1"/>
            <a:endParaRPr lang="de-DE" altLang="de-DE" sz="2300" b="1" dirty="0"/>
          </a:p>
        </p:txBody>
      </p:sp>
    </p:spTree>
    <p:extLst>
      <p:ext uri="{BB962C8B-B14F-4D97-AF65-F5344CB8AC3E}">
        <p14:creationId xmlns:p14="http://schemas.microsoft.com/office/powerpoint/2010/main" val="1985417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/>
              <a:t>Rechtliche Vorgaben der Berufswahlplanung für die Realschule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„Im Rahmen der Berufsplanung sollen junge Menschen befähigt werden, </a:t>
            </a:r>
            <a:r>
              <a:rPr lang="de-DE" altLang="de-DE" b="1" smtClean="0">
                <a:solidFill>
                  <a:srgbClr val="FF0000"/>
                </a:solidFill>
              </a:rPr>
              <a:t>eigene</a:t>
            </a:r>
            <a:r>
              <a:rPr lang="de-DE" altLang="de-DE" b="1" smtClean="0"/>
              <a:t> </a:t>
            </a:r>
            <a:r>
              <a:rPr lang="de-DE" altLang="de-DE" smtClean="0"/>
              <a:t>Entscheidungen im Hinblick auf den Übergang ins Erwerbsleben vorzubereiten und </a:t>
            </a:r>
            <a:r>
              <a:rPr lang="de-DE" altLang="de-DE" b="1" smtClean="0">
                <a:solidFill>
                  <a:srgbClr val="FF0000"/>
                </a:solidFill>
              </a:rPr>
              <a:t>selbstverantwortlich</a:t>
            </a:r>
            <a:r>
              <a:rPr lang="de-DE" altLang="de-DE" smtClean="0"/>
              <a:t> zu treffen.“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de-DE" smtClean="0"/>
              <a:t>   </a:t>
            </a:r>
            <a:r>
              <a:rPr lang="de-DE" altLang="de-DE" sz="1400"/>
              <a:t>(Runderlass d. Ministeriums für Schule und Weiterbildung v. 6.11. 2007)</a:t>
            </a:r>
            <a:endParaRPr lang="de-DE" altLang="de-DE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60511" y="315324"/>
            <a:ext cx="5388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00" eaLnBrk="1" hangingPunct="1">
              <a:lnSpc>
                <a:spcPct val="90000"/>
              </a:lnSpc>
              <a:defRPr/>
            </a:pPr>
            <a:r>
              <a:rPr lang="de-DE" altLang="de-DE" dirty="0">
                <a:solidFill>
                  <a:srgbClr val="FFFFFF"/>
                </a:solidFill>
                <a:cs typeface="+mn-cs"/>
              </a:rPr>
              <a:t>Elternabend in der</a:t>
            </a:r>
          </a:p>
          <a:p>
            <a:pPr defTabSz="913400" eaLnBrk="1" hangingPunct="1">
              <a:lnSpc>
                <a:spcPct val="90000"/>
              </a:lnSpc>
              <a:defRPr/>
            </a:pPr>
            <a:r>
              <a:rPr lang="de-DE" altLang="de-DE" dirty="0">
                <a:solidFill>
                  <a:srgbClr val="FFFFFF"/>
                </a:solidFill>
                <a:cs typeface="+mn-cs"/>
              </a:rPr>
              <a:t>Albert-Schweitzer-Realschule-Bocholt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type="title"/>
          </p:nvPr>
        </p:nvSpPr>
        <p:spPr>
          <a:xfrm>
            <a:off x="1331640" y="1844824"/>
            <a:ext cx="7056784" cy="4032448"/>
          </a:xfrm>
          <a:scene3d>
            <a:camera prst="orthographicFront"/>
            <a:lightRig rig="threePt" dir="t"/>
          </a:scene3d>
          <a:sp3d prstMaterial="dkEdge">
            <a:bevelB/>
          </a:sp3d>
        </p:spPr>
        <p:txBody>
          <a:bodyPr/>
          <a:lstStyle/>
          <a:p>
            <a:pPr algn="ctr" eaLnBrk="1" hangingPunct="1"/>
            <a:r>
              <a:rPr lang="de-DE" altLang="de-DE" sz="2800" dirty="0">
                <a:solidFill>
                  <a:schemeClr val="accent1"/>
                </a:solidFill>
              </a:rPr>
              <a:t/>
            </a:r>
            <a:br>
              <a:rPr lang="de-DE" altLang="de-DE" sz="2800" dirty="0">
                <a:solidFill>
                  <a:schemeClr val="accent1"/>
                </a:solidFill>
              </a:rPr>
            </a:br>
            <a:r>
              <a:rPr lang="de-DE" altLang="de-DE" sz="8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+mn-ea"/>
                <a:cs typeface="+mn-cs"/>
              </a:rPr>
              <a:t>Elternabend</a:t>
            </a:r>
            <a:r>
              <a:rPr lang="de-DE" altLang="de-DE" sz="2800" dirty="0">
                <a:solidFill>
                  <a:schemeClr val="accent1"/>
                </a:solidFill>
              </a:rPr>
              <a:t/>
            </a:r>
            <a:br>
              <a:rPr lang="de-DE" altLang="de-DE" sz="2800" dirty="0">
                <a:solidFill>
                  <a:schemeClr val="accent1"/>
                </a:solidFill>
              </a:rPr>
            </a:br>
            <a:r>
              <a:rPr lang="de-DE" altLang="de-DE" sz="2800" dirty="0">
                <a:solidFill>
                  <a:schemeClr val="accent1"/>
                </a:solidFill>
              </a:rPr>
              <a:t/>
            </a:r>
            <a:br>
              <a:rPr lang="de-DE" altLang="de-DE" sz="2800" dirty="0">
                <a:solidFill>
                  <a:schemeClr val="accent1"/>
                </a:solidFill>
              </a:rPr>
            </a:br>
            <a:r>
              <a:rPr lang="de-DE" altLang="de-DE" sz="2800" dirty="0"/>
              <a:t/>
            </a:r>
            <a:br>
              <a:rPr lang="de-DE" altLang="de-DE" sz="2800" dirty="0"/>
            </a:br>
            <a:r>
              <a:rPr lang="de-DE" altLang="de-DE" sz="2000" dirty="0"/>
              <a:t>Ihre Berufsberaterin Claudia Emmerich</a:t>
            </a:r>
          </a:p>
        </p:txBody>
      </p:sp>
    </p:spTree>
    <p:extLst>
      <p:ext uri="{BB962C8B-B14F-4D97-AF65-F5344CB8AC3E}">
        <p14:creationId xmlns:p14="http://schemas.microsoft.com/office/powerpoint/2010/main" val="3243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 sind Eltern bei der Berufswahl so wichtig?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11721" y="3118225"/>
            <a:ext cx="1973320" cy="987825"/>
          </a:xfrm>
          <a:prstGeom prst="ellipse">
            <a:avLst/>
          </a:prstGeom>
          <a:solidFill>
            <a:srgbClr val="0070C0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023" tIns="45513" rIns="91023" bIns="45513" anchor="ctr"/>
          <a:lstStyle/>
          <a:p>
            <a:pPr algn="ctr"/>
            <a:r>
              <a:rPr lang="de-DE" sz="3600" b="1" dirty="0">
                <a:solidFill>
                  <a:srgbClr val="FFFFFF"/>
                </a:solidFill>
                <a:latin typeface="Kristen ITC" panose="03050502040202030202" pitchFamily="66" charset="0"/>
                <a:cs typeface="+mn-cs"/>
              </a:rPr>
              <a:t>Eltern</a:t>
            </a:r>
            <a:endParaRPr lang="de-DE" sz="2400" b="1" dirty="0">
              <a:solidFill>
                <a:srgbClr val="FFFFFF"/>
              </a:solidFill>
              <a:latin typeface="Kristen ITC" panose="03050502040202030202" pitchFamily="66" charset="0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66910" y="1686107"/>
            <a:ext cx="2593145" cy="64350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023" tIns="45513" rIns="91023" bIns="455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 dirty="0">
                <a:solidFill>
                  <a:srgbClr val="000000"/>
                </a:solidFill>
                <a:latin typeface="Arial"/>
                <a:cs typeface="+mn-cs"/>
              </a:rPr>
              <a:t>…Sie kennen Ihr Kind am längsten…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59683" y="3152494"/>
            <a:ext cx="2631094" cy="919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023" tIns="45513" rIns="91023" bIns="455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 dirty="0">
                <a:solidFill>
                  <a:srgbClr val="000000"/>
                </a:solidFill>
                <a:latin typeface="Arial"/>
                <a:cs typeface="+mn-cs"/>
              </a:rPr>
              <a:t>…kennen Interessen und Fähigkeiten Ihres Kindes…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689898" y="4965292"/>
            <a:ext cx="2428702" cy="919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023" tIns="45513" rIns="91023" bIns="455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 dirty="0">
                <a:solidFill>
                  <a:srgbClr val="000000"/>
                </a:solidFill>
                <a:latin typeface="Arial"/>
                <a:cs typeface="+mn-cs"/>
              </a:rPr>
              <a:t>…kennen den</a:t>
            </a:r>
            <a:r>
              <a:rPr lang="de-DE" sz="1600" b="1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de-DE" sz="1800" b="1" dirty="0">
                <a:solidFill>
                  <a:srgbClr val="000000"/>
                </a:solidFill>
                <a:latin typeface="Arial"/>
                <a:cs typeface="+mn-cs"/>
              </a:rPr>
              <a:t>Gesundheitszustand Ihres Kindes…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61606" y="4009753"/>
            <a:ext cx="3126088" cy="22982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1023" tIns="45513" rIns="91023" bIns="455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 dirty="0">
                <a:solidFill>
                  <a:srgbClr val="000000"/>
                </a:solidFill>
                <a:latin typeface="Arial"/>
                <a:cs typeface="+mn-cs"/>
              </a:rPr>
              <a:t>…haben eigene berufliche Erfahrungen gesammelt und…</a:t>
            </a:r>
          </a:p>
          <a:p>
            <a:pPr algn="ctr">
              <a:spcBef>
                <a:spcPct val="50000"/>
              </a:spcBef>
            </a:pPr>
            <a:endParaRPr lang="de-DE" sz="1800" b="1" dirty="0">
              <a:solidFill>
                <a:srgbClr val="000000"/>
              </a:solidFill>
              <a:latin typeface="Arial"/>
              <a:cs typeface="+mn-cs"/>
            </a:endParaRPr>
          </a:p>
          <a:p>
            <a:pPr algn="ctr">
              <a:spcBef>
                <a:spcPct val="50000"/>
              </a:spcBef>
            </a:pPr>
            <a:r>
              <a:rPr lang="de-DE" sz="1800" b="1" dirty="0">
                <a:solidFill>
                  <a:srgbClr val="000000"/>
                </a:solidFill>
                <a:latin typeface="Arial"/>
                <a:cs typeface="+mn-cs"/>
              </a:rPr>
              <a:t>	 …waren 		selbst 		Berufswähler…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16377" y="1752829"/>
            <a:ext cx="3058875" cy="13789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1023" tIns="45513" rIns="91023" bIns="455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…Sie wollen das Beste für Ihr Kind!</a:t>
            </a: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V="1">
            <a:off x="5085870" y="2407051"/>
            <a:ext cx="567911" cy="605350"/>
          </a:xfrm>
          <a:prstGeom prst="line">
            <a:avLst/>
          </a:prstGeom>
          <a:noFill/>
          <a:ln w="38100" cap="sq">
            <a:solidFill>
              <a:schemeClr val="accent1">
                <a:lumMod val="75000"/>
              </a:schemeClr>
            </a:solidFill>
            <a:round/>
            <a:headEnd type="none" w="sm" len="sm"/>
            <a:tailEnd type="triangle" w="med" len="lg"/>
          </a:ln>
        </p:spPr>
        <p:txBody>
          <a:bodyPr wrap="none" lIns="91023" tIns="45513" rIns="91023" bIns="45513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5497311" y="3524375"/>
            <a:ext cx="787990" cy="34848"/>
          </a:xfrm>
          <a:prstGeom prst="line">
            <a:avLst/>
          </a:prstGeom>
          <a:noFill/>
          <a:ln w="38100" cap="sq">
            <a:solidFill>
              <a:srgbClr val="0070C0"/>
            </a:solidFill>
            <a:round/>
            <a:headEnd type="none" w="sm" len="sm"/>
            <a:tailEnd type="triangle" w="med" len="lg"/>
          </a:ln>
        </p:spPr>
        <p:txBody>
          <a:bodyPr wrap="none" lIns="91023" tIns="45513" rIns="91023" bIns="45513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5251421" y="4106046"/>
            <a:ext cx="845797" cy="859246"/>
          </a:xfrm>
          <a:prstGeom prst="line">
            <a:avLst/>
          </a:prstGeom>
          <a:noFill/>
          <a:ln w="38100" cap="sq">
            <a:solidFill>
              <a:srgbClr val="003300"/>
            </a:solidFill>
            <a:round/>
            <a:headEnd type="none" w="sm" len="sm"/>
            <a:tailEnd type="triangle" w="med" len="lg"/>
          </a:ln>
        </p:spPr>
        <p:txBody>
          <a:bodyPr wrap="none" lIns="91023" tIns="45513" rIns="91023" bIns="45513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H="1">
            <a:off x="2683845" y="4211870"/>
            <a:ext cx="991403" cy="1672712"/>
          </a:xfrm>
          <a:prstGeom prst="line">
            <a:avLst/>
          </a:prstGeom>
          <a:noFill/>
          <a:ln w="381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triangle" w="med" len="lg"/>
          </a:ln>
        </p:spPr>
        <p:txBody>
          <a:bodyPr wrap="none" lIns="91023" tIns="45513" rIns="91023" bIns="45513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de-DE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 flipH="1">
            <a:off x="2383487" y="3651932"/>
            <a:ext cx="852408" cy="387953"/>
          </a:xfrm>
          <a:prstGeom prst="line">
            <a:avLst/>
          </a:prstGeom>
          <a:noFill/>
          <a:ln w="38100" cap="sq">
            <a:solidFill>
              <a:srgbClr val="7030A0"/>
            </a:solidFill>
            <a:round/>
            <a:headEnd type="none" w="sm" len="sm"/>
            <a:tailEnd type="triangle" w="med" len="lg"/>
          </a:ln>
        </p:spPr>
        <p:txBody>
          <a:bodyPr wrap="none" lIns="91023" tIns="45513" rIns="91023" bIns="45513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H="1" flipV="1">
            <a:off x="2819493" y="2694833"/>
            <a:ext cx="633029" cy="467057"/>
          </a:xfrm>
          <a:prstGeom prst="line">
            <a:avLst/>
          </a:prstGeom>
          <a:noFill/>
          <a:ln w="38100" cap="sq">
            <a:solidFill>
              <a:srgbClr val="00B050"/>
            </a:solidFill>
            <a:round/>
            <a:headEnd type="none" w="sm" len="sm"/>
            <a:tailEnd type="triangle" w="med" len="lg"/>
          </a:ln>
        </p:spPr>
        <p:txBody>
          <a:bodyPr wrap="none" lIns="91023" tIns="45513" rIns="91023" bIns="45513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472861" y="6648649"/>
            <a:ext cx="524379" cy="368944"/>
          </a:xfrm>
          <a:prstGeom prst="rect">
            <a:avLst/>
          </a:prstGeom>
          <a:solidFill>
            <a:schemeClr val="bg1"/>
          </a:solidFill>
        </p:spPr>
        <p:txBody>
          <a:bodyPr wrap="square" lIns="91023" tIns="45513" rIns="91023" bIns="45513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de-DE" dirty="0">
              <a:solidFill>
                <a:srgbClr val="000000"/>
              </a:soli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5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318" y="198567"/>
            <a:ext cx="8535983" cy="728967"/>
          </a:xfrm>
        </p:spPr>
        <p:txBody>
          <a:bodyPr/>
          <a:lstStyle/>
          <a:p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dirty="0" smtClean="0">
                <a:solidFill>
                  <a:srgbClr val="0070C0"/>
                </a:solidFill>
              </a:rPr>
              <a:t>Wie können Sie Ihr Kind bei der Berufswahl unterstützen?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-406934" y="1346222"/>
            <a:ext cx="9550937" cy="4403382"/>
          </a:xfrm>
          <a:prstGeom prst="rect">
            <a:avLst/>
          </a:prstGeom>
          <a:noFill/>
        </p:spPr>
        <p:txBody>
          <a:bodyPr wrap="square" lIns="91023" tIns="45513" rIns="91023" bIns="45513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1800" dirty="0">
                <a:solidFill>
                  <a:srgbClr val="000000"/>
                </a:solidFill>
                <a:cs typeface="+mn-cs"/>
                <a:sym typeface="Wingdings" panose="05000000000000000000" pitchFamily="2" charset="2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anose="05000000000000000000" pitchFamily="2" charset="2"/>
              </a:rPr>
              <a:t> </a:t>
            </a:r>
            <a:r>
              <a:rPr lang="de-D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anose="05000000000000000000" pitchFamily="2" charset="2"/>
              </a:rPr>
              <a:t> </a:t>
            </a:r>
            <a:r>
              <a:rPr lang="de-D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anose="05000000000000000000" pitchFamily="2" charset="2"/>
              </a:rPr>
              <a:t> </a:t>
            </a:r>
            <a:r>
              <a:rPr lang="de-DE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anose="05000000000000000000" pitchFamily="2" charset="2"/>
              </a:rPr>
              <a:t>G</a:t>
            </a:r>
            <a:r>
              <a:rPr lang="de-DE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emeinsam </a:t>
            </a:r>
            <a:r>
              <a:rPr lang="de-DE" sz="2800" b="1" u="sng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über</a:t>
            </a:r>
            <a:r>
              <a:rPr lang="de-DE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Berufswünsche </a:t>
            </a:r>
            <a:r>
              <a:rPr lang="de-DE" sz="2800" b="1" u="sng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sprechen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DE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455119" lvl="1"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b="1" dirty="0" smtClean="0">
                <a:solidFill>
                  <a:srgbClr val="000000"/>
                </a:solidFill>
                <a:cs typeface="+mn-cs"/>
              </a:rPr>
              <a:t>NEUGIERIG sein….ERMUTIGEN….AM BALL bleiben….RÜCKHALT geben</a:t>
            </a:r>
          </a:p>
          <a:p>
            <a:pPr marL="455119" lvl="1" algn="ctr" eaLnBrk="1" hangingPunct="1">
              <a:lnSpc>
                <a:spcPct val="90000"/>
              </a:lnSpc>
              <a:spcBef>
                <a:spcPct val="50000"/>
              </a:spcBef>
            </a:pPr>
            <a:endParaRPr lang="de-DE" b="1" dirty="0" smtClean="0">
              <a:solidFill>
                <a:srgbClr val="000000"/>
              </a:solidFill>
              <a:cs typeface="+mn-cs"/>
            </a:endParaRPr>
          </a:p>
          <a:p>
            <a:pPr marL="455119" lvl="1"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400" b="1" dirty="0">
                <a:solidFill>
                  <a:srgbClr val="000000"/>
                </a:solidFill>
                <a:cs typeface="+mn-cs"/>
              </a:rPr>
              <a:t>den </a:t>
            </a:r>
            <a:r>
              <a:rPr lang="de-DE" sz="2400" b="1" dirty="0">
                <a:solidFill>
                  <a:srgbClr val="E2001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STÄRKEN</a:t>
            </a:r>
            <a:r>
              <a:rPr lang="de-DE" sz="2400" b="1" dirty="0">
                <a:solidFill>
                  <a:srgbClr val="000000"/>
                </a:solidFill>
                <a:cs typeface="+mn-cs"/>
              </a:rPr>
              <a:t> der Kinder mehr Aufmerksamkeit schenken als den </a:t>
            </a:r>
            <a:r>
              <a:rPr lang="de-DE" sz="2400" b="1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Schwächen</a:t>
            </a:r>
            <a:endParaRPr lang="de-DE" sz="1800" dirty="0">
              <a:solidFill>
                <a:srgbClr val="000000">
                  <a:lumMod val="95000"/>
                  <a:lumOff val="5000"/>
                </a:srgbClr>
              </a:solidFill>
              <a:cs typeface="+mn-cs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1800" dirty="0">
                <a:solidFill>
                  <a:srgbClr val="000000"/>
                </a:solidFill>
                <a:cs typeface="+mn-cs"/>
                <a:sym typeface="Wingdings" panose="05000000000000000000" pitchFamily="2" charset="2"/>
              </a:rPr>
              <a:t>	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1800" dirty="0">
                <a:solidFill>
                  <a:srgbClr val="000000"/>
                </a:solidFill>
                <a:cs typeface="+mn-cs"/>
                <a:sym typeface="Wingdings" panose="05000000000000000000" pitchFamily="2" charset="2"/>
              </a:rPr>
              <a:t>be</a:t>
            </a:r>
            <a:r>
              <a:rPr lang="de-DE" sz="1800" dirty="0">
                <a:solidFill>
                  <a:srgbClr val="000000"/>
                </a:solidFill>
                <a:cs typeface="+mn-cs"/>
              </a:rPr>
              <a:t>i der Suche nach einem Praktikum helfen</a:t>
            </a:r>
            <a:r>
              <a:rPr lang="de-DE" sz="1800" dirty="0">
                <a:solidFill>
                  <a:srgbClr val="000000"/>
                </a:solidFill>
                <a:cs typeface="+mn-cs"/>
                <a:sym typeface="Wingdings" panose="05000000000000000000" pitchFamily="2" charset="2"/>
              </a:rPr>
              <a:t>	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1800" dirty="0">
                <a:solidFill>
                  <a:srgbClr val="000000"/>
                </a:solidFill>
                <a:cs typeface="+mn-cs"/>
              </a:rPr>
              <a:t>bei einer Absage Ihr Kind trösten und neuen Mut machen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4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el 53"/>
          <p:cNvSpPr>
            <a:spLocks noGrp="1"/>
          </p:cNvSpPr>
          <p:nvPr>
            <p:ph type="title"/>
          </p:nvPr>
        </p:nvSpPr>
        <p:spPr>
          <a:xfrm>
            <a:off x="2667500" y="118517"/>
            <a:ext cx="7727980" cy="728967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de-DE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de-DE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</a:t>
            </a:r>
            <a:r>
              <a:rPr lang="de-DE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Thema, 0. Monat 2015,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672" y="2553902"/>
            <a:ext cx="6628342" cy="3936992"/>
          </a:xfrm>
          <a:prstGeom prst="rect">
            <a:avLst/>
          </a:prstGeom>
        </p:spPr>
      </p:pic>
      <p:sp>
        <p:nvSpPr>
          <p:cNvPr id="7" name="Rechteckige Legende 6"/>
          <p:cNvSpPr/>
          <p:nvPr/>
        </p:nvSpPr>
        <p:spPr>
          <a:xfrm>
            <a:off x="602112" y="2558430"/>
            <a:ext cx="1531330" cy="625763"/>
          </a:xfrm>
          <a:prstGeom prst="wedgeRectCallout">
            <a:avLst>
              <a:gd name="adj1" fmla="val 58532"/>
              <a:gd name="adj2" fmla="val 91136"/>
            </a:avLst>
          </a:prstGeom>
          <a:noFill/>
          <a:ln w="2095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12" tIns="45508" rIns="91012" bIns="455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1889006" y="1572877"/>
            <a:ext cx="1455153" cy="901151"/>
          </a:xfrm>
          <a:prstGeom prst="wedgeRectCallout">
            <a:avLst>
              <a:gd name="adj1" fmla="val 20462"/>
              <a:gd name="adj2" fmla="val 116728"/>
            </a:avLst>
          </a:prstGeom>
          <a:solidFill>
            <a:srgbClr val="FFFFCC"/>
          </a:solidFill>
          <a:ln w="2095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12" tIns="45508" rIns="91012" bIns="455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6150036" y="1476666"/>
            <a:ext cx="2196767" cy="672844"/>
          </a:xfrm>
          <a:prstGeom prst="wedgeRectCallout">
            <a:avLst>
              <a:gd name="adj1" fmla="val -36901"/>
              <a:gd name="adj2" fmla="val 134887"/>
            </a:avLst>
          </a:prstGeom>
          <a:noFill/>
          <a:ln w="2095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12" tIns="45508" rIns="91012" bIns="455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7153658" y="2558430"/>
            <a:ext cx="1302404" cy="625763"/>
          </a:xfrm>
          <a:prstGeom prst="wedgeRectCallout">
            <a:avLst>
              <a:gd name="adj1" fmla="val -73711"/>
              <a:gd name="adj2" fmla="val 129800"/>
            </a:avLst>
          </a:prstGeom>
          <a:noFill/>
          <a:ln w="2095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12" tIns="45508" rIns="91012" bIns="455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Rechteckige Legende 10"/>
          <p:cNvSpPr/>
          <p:nvPr/>
        </p:nvSpPr>
        <p:spPr>
          <a:xfrm>
            <a:off x="3766297" y="1737133"/>
            <a:ext cx="817546" cy="712124"/>
          </a:xfrm>
          <a:prstGeom prst="wedgeRectCallout">
            <a:avLst>
              <a:gd name="adj1" fmla="val -95107"/>
              <a:gd name="adj2" fmla="val 155522"/>
            </a:avLst>
          </a:prstGeom>
          <a:noFill/>
          <a:ln w="2095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12" tIns="45508" rIns="91012" bIns="455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Rechteckige Legende 11"/>
          <p:cNvSpPr/>
          <p:nvPr/>
        </p:nvSpPr>
        <p:spPr>
          <a:xfrm>
            <a:off x="3868400" y="3058350"/>
            <a:ext cx="1559009" cy="859765"/>
          </a:xfrm>
          <a:prstGeom prst="wedgeRectCallout">
            <a:avLst>
              <a:gd name="adj1" fmla="val 59478"/>
              <a:gd name="adj2" fmla="val 84749"/>
            </a:avLst>
          </a:prstGeom>
          <a:solidFill>
            <a:srgbClr val="CCECFF"/>
          </a:solidFill>
          <a:ln w="2095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12" tIns="45508" rIns="91012" bIns="455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3" name="Rechteckige Legende 12"/>
          <p:cNvSpPr/>
          <p:nvPr/>
        </p:nvSpPr>
        <p:spPr>
          <a:xfrm>
            <a:off x="255718" y="4105904"/>
            <a:ext cx="1471140" cy="924040"/>
          </a:xfrm>
          <a:prstGeom prst="wedgeRectCallout">
            <a:avLst>
              <a:gd name="adj1" fmla="val 93059"/>
              <a:gd name="adj2" fmla="val -22475"/>
            </a:avLst>
          </a:prstGeom>
          <a:solidFill>
            <a:srgbClr val="99FFCC"/>
          </a:solidFill>
          <a:ln w="2095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12" tIns="45508" rIns="91012" bIns="455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Rechteckige Legende 13"/>
          <p:cNvSpPr/>
          <p:nvPr/>
        </p:nvSpPr>
        <p:spPr>
          <a:xfrm>
            <a:off x="7109481" y="3962360"/>
            <a:ext cx="1685691" cy="479239"/>
          </a:xfrm>
          <a:prstGeom prst="wedgeRectCallout">
            <a:avLst>
              <a:gd name="adj1" fmla="val -78205"/>
              <a:gd name="adj2" fmla="val -6939"/>
            </a:avLst>
          </a:prstGeom>
          <a:noFill/>
          <a:ln w="2095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12" tIns="45508" rIns="91012" bIns="455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Rechteckige Legende 14"/>
          <p:cNvSpPr/>
          <p:nvPr/>
        </p:nvSpPr>
        <p:spPr>
          <a:xfrm>
            <a:off x="5070418" y="2123872"/>
            <a:ext cx="779128" cy="491097"/>
          </a:xfrm>
          <a:prstGeom prst="wedgeRectCallout">
            <a:avLst>
              <a:gd name="adj1" fmla="val 24334"/>
              <a:gd name="adj2" fmla="val 102803"/>
            </a:avLst>
          </a:prstGeom>
          <a:solidFill>
            <a:srgbClr val="FFFF00"/>
          </a:solidFill>
          <a:ln w="2095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12" tIns="45508" rIns="91012" bIns="455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40698" y="4169571"/>
            <a:ext cx="1411930" cy="796715"/>
          </a:xfrm>
          <a:prstGeom prst="rect">
            <a:avLst/>
          </a:prstGeom>
          <a:noFill/>
        </p:spPr>
        <p:txBody>
          <a:bodyPr wrap="none" lIns="91012" tIns="45508" rIns="91012" bIns="45508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Weiter zur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Schule?</a:t>
            </a:r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7213" y="2712769"/>
            <a:ext cx="1592157" cy="367715"/>
          </a:xfrm>
          <a:prstGeom prst="rect">
            <a:avLst/>
          </a:prstGeom>
          <a:noFill/>
        </p:spPr>
        <p:txBody>
          <a:bodyPr wrap="none" lIns="91012" tIns="45508" rIns="91012" bIns="45508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Ausbildung?</a:t>
            </a:r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240098" y="2711058"/>
            <a:ext cx="1108379" cy="367715"/>
          </a:xfrm>
          <a:prstGeom prst="rect">
            <a:avLst/>
          </a:prstGeom>
          <a:noFill/>
        </p:spPr>
        <p:txBody>
          <a:bodyPr wrap="none" lIns="91012" tIns="45508" rIns="91012" bIns="45508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Schule?</a:t>
            </a:r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390061" y="1469091"/>
            <a:ext cx="1691148" cy="726236"/>
          </a:xfrm>
          <a:prstGeom prst="rect">
            <a:avLst/>
          </a:prstGeom>
          <a:noFill/>
        </p:spPr>
        <p:txBody>
          <a:bodyPr wrap="none" lIns="91012" tIns="45508" rIns="91012" bIns="45508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1800" dirty="0">
                <a:solidFill>
                  <a:srgbClr val="000000"/>
                </a:solidFill>
                <a:cs typeface="+mn-cs"/>
              </a:rPr>
              <a:t>Freiwilliges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1800" dirty="0">
                <a:solidFill>
                  <a:srgbClr val="000000"/>
                </a:solidFill>
                <a:cs typeface="+mn-cs"/>
              </a:rPr>
              <a:t>Soziales Jahr?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834725" y="3103120"/>
            <a:ext cx="1648295" cy="796715"/>
          </a:xfrm>
          <a:prstGeom prst="rect">
            <a:avLst/>
          </a:prstGeom>
          <a:noFill/>
        </p:spPr>
        <p:txBody>
          <a:bodyPr wrap="none" lIns="91012" tIns="45508" rIns="91012" bIns="45508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Welche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 Ausbildung?</a:t>
            </a:r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281681" y="2183645"/>
            <a:ext cx="402670" cy="478029"/>
          </a:xfrm>
          <a:prstGeom prst="rect">
            <a:avLst/>
          </a:prstGeom>
          <a:noFill/>
        </p:spPr>
        <p:txBody>
          <a:bodyPr wrap="none" lIns="91012" tIns="45508" rIns="91012" bIns="45508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800" b="1" dirty="0">
                <a:solidFill>
                  <a:srgbClr val="000000"/>
                </a:solidFill>
                <a:cs typeface="+mn-cs"/>
              </a:rPr>
              <a:t>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109223" y="1684542"/>
            <a:ext cx="1116554" cy="796715"/>
          </a:xfrm>
          <a:prstGeom prst="rect">
            <a:avLst/>
          </a:prstGeom>
          <a:noFill/>
        </p:spPr>
        <p:txBody>
          <a:bodyPr wrap="none" lIns="91012" tIns="45508" rIns="91012" bIns="45508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Welcher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Beruf?</a:t>
            </a:r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944303" y="1819233"/>
            <a:ext cx="495274" cy="643501"/>
          </a:xfrm>
          <a:prstGeom prst="rect">
            <a:avLst/>
          </a:prstGeom>
          <a:noFill/>
        </p:spPr>
        <p:txBody>
          <a:bodyPr wrap="none" lIns="91012" tIns="45508" rIns="91012" bIns="45508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4000" b="1" dirty="0">
                <a:solidFill>
                  <a:srgbClr val="000000"/>
                </a:solidFill>
                <a:cs typeface="+mn-cs"/>
              </a:rPr>
              <a:t>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194249" y="4018118"/>
            <a:ext cx="1263252" cy="367715"/>
          </a:xfrm>
          <a:prstGeom prst="rect">
            <a:avLst/>
          </a:prstGeom>
          <a:noFill/>
        </p:spPr>
        <p:txBody>
          <a:bodyPr wrap="none" lIns="91012" tIns="45508" rIns="91012" bIns="45508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Studium?</a:t>
            </a:r>
            <a:endParaRPr lang="de-DE" dirty="0">
              <a:solidFill>
                <a:srgbClr val="000000"/>
              </a:soli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9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48" y="67796"/>
            <a:ext cx="7438626" cy="679020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2867936" y="1285571"/>
            <a:ext cx="1152988" cy="389513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ffectLst>
            <a:glow rad="101600">
              <a:srgbClr val="FFFF66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defTabSz="913186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Line 9">
            <a:hlinkClick r:id="rId3"/>
          </p:cNvPr>
          <p:cNvSpPr>
            <a:spLocks noChangeShapeType="1"/>
          </p:cNvSpPr>
          <p:nvPr/>
        </p:nvSpPr>
        <p:spPr bwMode="auto">
          <a:xfrm flipH="1">
            <a:off x="8030529" y="3811658"/>
            <a:ext cx="855422" cy="17387"/>
          </a:xfrm>
          <a:prstGeom prst="line">
            <a:avLst/>
          </a:prstGeom>
          <a:noFill/>
          <a:ln w="120650">
            <a:solidFill>
              <a:srgbClr val="6BA42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9">
            <a:hlinkClick r:id="rId3"/>
          </p:cNvPr>
          <p:cNvSpPr>
            <a:spLocks noChangeShapeType="1"/>
          </p:cNvSpPr>
          <p:nvPr/>
        </p:nvSpPr>
        <p:spPr bwMode="auto">
          <a:xfrm flipH="1">
            <a:off x="8030529" y="4896384"/>
            <a:ext cx="855422" cy="17387"/>
          </a:xfrm>
          <a:prstGeom prst="line">
            <a:avLst/>
          </a:prstGeom>
          <a:noFill/>
          <a:ln w="120650">
            <a:solidFill>
              <a:srgbClr val="6BA42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de-DE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8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600716" y="199736"/>
            <a:ext cx="8371271" cy="1378930"/>
          </a:xfrm>
        </p:spPr>
        <p:txBody>
          <a:bodyPr/>
          <a:lstStyle/>
          <a:p>
            <a:pPr lvl="1" algn="ctr"/>
            <a:r>
              <a:rPr lang="de-DE" altLang="de-DE" sz="2000" dirty="0"/>
              <a:t>		</a:t>
            </a:r>
            <a:br>
              <a:rPr lang="de-DE" altLang="de-DE" sz="2000" dirty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beraten Sie gerne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endParaRPr lang="de-DE" alt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9430" y="1849848"/>
            <a:ext cx="8642561" cy="4142918"/>
          </a:xfrm>
        </p:spPr>
        <p:txBody>
          <a:bodyPr/>
          <a:lstStyle/>
          <a:p>
            <a:pPr marL="0" indent="0">
              <a:buNone/>
            </a:pPr>
            <a:endParaRPr lang="de-DE" altLang="de-DE" b="1" dirty="0" smtClean="0"/>
          </a:p>
          <a:p>
            <a:pPr marL="0" indent="0">
              <a:buNone/>
            </a:pPr>
            <a:endParaRPr lang="de-DE" altLang="de-DE" b="1" dirty="0"/>
          </a:p>
          <a:p>
            <a:pPr marL="0" indent="0">
              <a:buNone/>
            </a:pPr>
            <a:r>
              <a:rPr lang="de-DE" altLang="de-DE" b="1" dirty="0" smtClean="0"/>
              <a:t>	Schulsprechstunde zweimal monatlich</a:t>
            </a:r>
          </a:p>
          <a:p>
            <a:pPr marL="0" indent="0">
              <a:buNone/>
            </a:pPr>
            <a:r>
              <a:rPr lang="de-DE" altLang="de-DE" b="1" dirty="0" smtClean="0"/>
              <a:t>	Einzelberatung für Eltern und Schüler in der Agentur für Arbeit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	- Unterstützung der Ausbildungsplatzsuche durch Vermittlung</a:t>
            </a:r>
          </a:p>
          <a:p>
            <a:pPr marL="0" indent="0">
              <a:buNone/>
            </a:pPr>
            <a:r>
              <a:rPr lang="de-DE" altLang="de-DE" dirty="0" smtClean="0"/>
              <a:t>	- Schullaufbahnberatung</a:t>
            </a:r>
          </a:p>
          <a:p>
            <a:pPr marL="0" indent="0">
              <a:buNone/>
            </a:pPr>
            <a:r>
              <a:rPr lang="de-DE" altLang="de-DE" dirty="0"/>
              <a:t>	</a:t>
            </a:r>
            <a:r>
              <a:rPr lang="de-DE" altLang="de-DE" dirty="0" smtClean="0"/>
              <a:t>- Orientierung am Arbeitsmarkt</a:t>
            </a:r>
            <a:endParaRPr lang="de-DE" altLang="de-DE" dirty="0"/>
          </a:p>
          <a:p>
            <a:pPr marL="0" indent="0">
              <a:buNone/>
            </a:pPr>
            <a:endParaRPr lang="de-DE" altLang="de-DE" dirty="0" smtClean="0"/>
          </a:p>
          <a:p>
            <a:endParaRPr lang="de-DE" altLang="de-DE" b="1" dirty="0" smtClean="0"/>
          </a:p>
          <a:p>
            <a:pPr lvl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51299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/>
              <a:t>Danke</a:t>
            </a:r>
            <a:r>
              <a:rPr lang="de-DE" dirty="0" smtClean="0"/>
              <a:t> </a:t>
            </a:r>
            <a:r>
              <a:rPr lang="de-DE" sz="2800" dirty="0"/>
              <a:t>für Ihre Aufmerksamkeit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Thema, 0. Monat 2015,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0242" name="Picture 2" descr="df66eeff-7d9a-4075-91b2-e010631cf890@mai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2263" r="2113" b="5288"/>
          <a:stretch/>
        </p:blipFill>
        <p:spPr bwMode="auto">
          <a:xfrm rot="5783377">
            <a:off x="3844363" y="2012117"/>
            <a:ext cx="5034940" cy="358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236346" y="1752996"/>
            <a:ext cx="4559698" cy="3730771"/>
          </a:xfrm>
          <a:prstGeom prst="rect">
            <a:avLst/>
          </a:prstGeom>
        </p:spPr>
        <p:txBody>
          <a:bodyPr wrap="square" lIns="91012" tIns="45508" rIns="91012" bIns="45508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593"/>
              </a:spcBef>
              <a:spcAft>
                <a:spcPts val="593"/>
              </a:spcAft>
            </a:pPr>
            <a:r>
              <a:rPr lang="de-DE" sz="2400" b="1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Claudia Emmerich</a:t>
            </a:r>
            <a:r>
              <a:rPr lang="de-DE" sz="2400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DE" sz="2400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600" b="1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Berufsberaterin 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93"/>
              </a:spcBef>
              <a:spcAft>
                <a:spcPts val="593"/>
              </a:spcAft>
            </a:pPr>
            <a:r>
              <a:rPr lang="de-DE" sz="600" b="1" dirty="0">
                <a:solidFill>
                  <a:srgbClr val="222A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93"/>
              </a:spcBef>
              <a:spcAft>
                <a:spcPts val="593"/>
              </a:spcAft>
            </a:pPr>
            <a:r>
              <a:rPr lang="de-DE" sz="2400" b="1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   </a:t>
            </a:r>
            <a:r>
              <a:rPr lang="de-DE" sz="2400" b="1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28 71 -  25 35 79</a:t>
            </a:r>
          </a:p>
          <a:p>
            <a:pPr eaLnBrk="1" hangingPunct="1">
              <a:lnSpc>
                <a:spcPct val="90000"/>
              </a:lnSpc>
              <a:spcBef>
                <a:spcPts val="593"/>
              </a:spcBef>
              <a:spcAft>
                <a:spcPts val="593"/>
              </a:spcAft>
            </a:pPr>
            <a:r>
              <a:rPr lang="de-DE" sz="2400" b="1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b="1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1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  Bocholt.Berufsberatung@arbeitsagentur.de</a:t>
            </a:r>
            <a:r>
              <a:rPr lang="de-DE" sz="16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16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1600" dirty="0">
              <a:solidFill>
                <a:srgbClr val="44546A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93"/>
              </a:spcBef>
              <a:spcAft>
                <a:spcPts val="593"/>
              </a:spcAft>
            </a:pPr>
            <a:r>
              <a:rPr lang="de-DE" sz="1600" b="1" dirty="0">
                <a:solidFill>
                  <a:srgbClr val="17365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Besucheradresse</a:t>
            </a:r>
          </a:p>
          <a:p>
            <a:pPr eaLnBrk="1" hangingPunct="1">
              <a:lnSpc>
                <a:spcPct val="90000"/>
              </a:lnSpc>
              <a:spcBef>
                <a:spcPts val="593"/>
              </a:spcBef>
              <a:spcAft>
                <a:spcPts val="593"/>
              </a:spcAft>
            </a:pPr>
            <a:r>
              <a:rPr lang="de-DE" sz="1600" dirty="0">
                <a:solidFill>
                  <a:srgbClr val="17365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Agentur für Arbeit Bocholt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de-DE" sz="1600" dirty="0">
                <a:solidFill>
                  <a:srgbClr val="17365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Hindenburgstraße 10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de-DE" sz="1600" dirty="0">
                <a:solidFill>
                  <a:srgbClr val="17365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46395 Bocholt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6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AutoShape 13"/>
          <p:cNvSpPr>
            <a:spLocks noGrp="1" noChangeArrowheads="1"/>
          </p:cNvSpPr>
          <p:nvPr>
            <p:ph type="title" sz="quarter"/>
          </p:nvPr>
        </p:nvSpPr>
        <p:spPr>
          <a:xfrm>
            <a:off x="900113" y="836642"/>
            <a:ext cx="7924800" cy="1143000"/>
          </a:xfrm>
        </p:spPr>
        <p:txBody>
          <a:bodyPr/>
          <a:lstStyle/>
          <a:p>
            <a:r>
              <a:rPr lang="de-DE" altLang="de-DE" sz="3200"/>
              <a:t>Was sind deine Stufen?</a:t>
            </a:r>
          </a:p>
        </p:txBody>
      </p:sp>
      <p:pic>
        <p:nvPicPr>
          <p:cNvPr id="293893" name="Picture 5" descr="treppen8cm2stufe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3242" y="2362200"/>
            <a:ext cx="1703387" cy="1322388"/>
          </a:xfrm>
        </p:spPr>
      </p:pic>
      <p:pic>
        <p:nvPicPr>
          <p:cNvPr id="293894" name="Picture 6" descr="treppe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515" y="2420965"/>
            <a:ext cx="1524000" cy="1785937"/>
          </a:xfrm>
        </p:spPr>
      </p:pic>
      <p:pic>
        <p:nvPicPr>
          <p:cNvPr id="293897" name="Picture 9" descr="Stufen~im~Wald~zur~Bischofsm$FCh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504" y="3068667"/>
            <a:ext cx="1717675" cy="2289175"/>
          </a:xfrm>
        </p:spPr>
      </p:pic>
      <p:pic>
        <p:nvPicPr>
          <p:cNvPr id="293900" name="Picture 12" descr="PN0107_KRAUSE_Komfort_Stufen_Leit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29" y="2492377"/>
            <a:ext cx="854075" cy="1785938"/>
          </a:xfrm>
        </p:spPr>
      </p:pic>
    </p:spTree>
    <p:extLst>
      <p:ext uri="{BB962C8B-B14F-4D97-AF65-F5344CB8AC3E}">
        <p14:creationId xmlns:p14="http://schemas.microsoft.com/office/powerpoint/2010/main" val="2811913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/>
              <a:t>Berufswahlplanung an unserer Schule</a:t>
            </a:r>
          </a:p>
        </p:txBody>
      </p:sp>
      <p:grpSp>
        <p:nvGrpSpPr>
          <p:cNvPr id="2" name="Diagram 7"/>
          <p:cNvGrpSpPr>
            <a:grpSpLocks/>
          </p:cNvGrpSpPr>
          <p:nvPr/>
        </p:nvGrpSpPr>
        <p:grpSpPr bwMode="auto">
          <a:xfrm>
            <a:off x="2339975" y="2349529"/>
            <a:ext cx="3970338" cy="3852863"/>
            <a:chOff x="1831" y="1457"/>
            <a:chExt cx="2501" cy="2427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2335" y="1687"/>
              <a:ext cx="1495" cy="1495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" name="_s1029"/>
            <p:cNvSpPr>
              <a:spLocks noChangeArrowheads="1" noTextEdit="1"/>
            </p:cNvSpPr>
            <p:nvPr/>
          </p:nvSpPr>
          <p:spPr bwMode="auto">
            <a:xfrm rot="7200000">
              <a:off x="2540" y="2041"/>
              <a:ext cx="1495" cy="1495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 rot="14400000">
              <a:off x="2131" y="2042"/>
              <a:ext cx="1495" cy="1495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3491" y="1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1707"/>
              <a:r>
                <a:rPr lang="de-DE" altLang="de-DE" sz="2400"/>
                <a:t>Praktika</a:t>
              </a:r>
            </a:p>
          </p:txBody>
        </p:sp>
        <p:sp>
          <p:nvSpPr>
            <p:cNvPr id="7" name="_s1032"/>
            <p:cNvSpPr>
              <a:spLocks noChangeArrowheads="1"/>
            </p:cNvSpPr>
            <p:nvPr/>
          </p:nvSpPr>
          <p:spPr bwMode="auto">
            <a:xfrm>
              <a:off x="2782" y="3189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1707"/>
              <a:endParaRPr lang="de-DE" altLang="de-DE" sz="2400"/>
            </a:p>
            <a:p>
              <a:pPr algn="ctr" defTabSz="911707"/>
              <a:endParaRPr lang="de-DE" altLang="de-DE" sz="2400"/>
            </a:p>
            <a:p>
              <a:pPr algn="ctr" defTabSz="911707"/>
              <a:r>
                <a:rPr lang="de-DE" altLang="de-DE" sz="2400"/>
                <a:t>Außerschulische</a:t>
              </a:r>
            </a:p>
            <a:p>
              <a:pPr algn="ctr" defTabSz="911707"/>
              <a:r>
                <a:rPr lang="de-DE" altLang="de-DE" sz="2400"/>
                <a:t>Partner</a:t>
              </a:r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2072" y="1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1707"/>
              <a:r>
                <a:rPr lang="de-DE" altLang="de-DE" sz="2400"/>
                <a:t>Unterricht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de-DE" sz="6600">
                <a:solidFill>
                  <a:schemeClr val="tx1"/>
                </a:solidFill>
              </a:rPr>
              <a:t>Klasse 8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79" y="2492404"/>
            <a:ext cx="7313613" cy="3744913"/>
          </a:xfrm>
          <a:gradFill rotWithShape="1">
            <a:gsLst>
              <a:gs pos="0">
                <a:srgbClr val="99FF99"/>
              </a:gs>
              <a:gs pos="50000">
                <a:srgbClr val="477647"/>
              </a:gs>
              <a:gs pos="100000">
                <a:srgbClr val="99FF99"/>
              </a:gs>
            </a:gsLst>
            <a:lin ang="5400000" scaled="1"/>
          </a:gra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altLang="de-DE" b="1" dirty="0" smtClean="0"/>
              <a:t>Jahrgangsstufe 8 - erste Hinführung: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2300" b="1" dirty="0" smtClean="0"/>
              <a:t>Projekttage 20.09</a:t>
            </a:r>
            <a:r>
              <a:rPr lang="de-DE" altLang="de-DE" sz="2300" b="1" dirty="0"/>
              <a:t>. bis 28.09. 2018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2300" b="1" dirty="0"/>
              <a:t>erste Suche nach Neigungen und Interessen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2300" b="1" dirty="0"/>
              <a:t>„Erlebnistage“  - November 2018 bis April 2019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2300" b="1" dirty="0"/>
              <a:t>Praktikumssuche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de-DE" sz="2300" b="1" dirty="0"/>
              <a:t>	</a:t>
            </a:r>
            <a:endParaRPr lang="de-DE" altLang="de-DE" sz="4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de-DE" sz="6600">
                <a:solidFill>
                  <a:schemeClr val="tx1"/>
                </a:solidFill>
              </a:rPr>
              <a:t>Klasse 8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79" y="2492404"/>
            <a:ext cx="7313613" cy="3744913"/>
          </a:xfrm>
          <a:gradFill rotWithShape="1">
            <a:gsLst>
              <a:gs pos="0">
                <a:srgbClr val="99FF99"/>
              </a:gs>
              <a:gs pos="50000">
                <a:srgbClr val="477647"/>
              </a:gs>
              <a:gs pos="100000">
                <a:srgbClr val="99FF99"/>
              </a:gs>
            </a:gsLst>
            <a:lin ang="5400000" scaled="1"/>
          </a:gra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altLang="de-DE" b="1" dirty="0" smtClean="0"/>
              <a:t>Jahrgangsstufe 8 - erste Hinführung:</a:t>
            </a:r>
          </a:p>
          <a:p>
            <a:pPr eaLnBrk="1" hangingPunct="1"/>
            <a:r>
              <a:rPr lang="de-DE" altLang="de-DE" sz="2300" b="1" dirty="0"/>
              <a:t>Projektwoche</a:t>
            </a:r>
          </a:p>
          <a:p>
            <a:pPr lvl="1" eaLnBrk="1" hangingPunct="1"/>
            <a:r>
              <a:rPr lang="de-DE" altLang="de-DE" b="1" dirty="0" smtClean="0"/>
              <a:t>Einführung in die Berufsorientierung</a:t>
            </a:r>
          </a:p>
          <a:p>
            <a:pPr lvl="1" eaLnBrk="1" hangingPunct="1"/>
            <a:r>
              <a:rPr lang="de-DE" altLang="de-DE" b="1" dirty="0" smtClean="0"/>
              <a:t>eintägige Potentialanalyse, Berufsbildungsstätte Ahaus / Zweigstelle Bocholt</a:t>
            </a:r>
          </a:p>
          <a:p>
            <a:pPr lvl="1" eaLnBrk="1" hangingPunct="1"/>
            <a:r>
              <a:rPr lang="de-DE" altLang="de-DE" b="1" dirty="0" err="1" smtClean="0"/>
              <a:t>Berufebörse</a:t>
            </a:r>
            <a:r>
              <a:rPr lang="de-DE" altLang="de-DE" b="1" dirty="0" smtClean="0"/>
              <a:t> in der ASR (Freitag)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de-DE" sz="2300" b="1" dirty="0"/>
              <a:t>	</a:t>
            </a:r>
            <a:endParaRPr lang="de-DE" altLang="de-DE" sz="4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de-DE" sz="6600">
                <a:solidFill>
                  <a:schemeClr val="tx1"/>
                </a:solidFill>
              </a:rPr>
              <a:t>Klasse 8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79" y="2492404"/>
            <a:ext cx="7313613" cy="3744913"/>
          </a:xfrm>
          <a:gradFill rotWithShape="1">
            <a:gsLst>
              <a:gs pos="0">
                <a:srgbClr val="99FF99"/>
              </a:gs>
              <a:gs pos="50000">
                <a:srgbClr val="477647"/>
              </a:gs>
              <a:gs pos="100000">
                <a:srgbClr val="99FF99"/>
              </a:gs>
            </a:gsLst>
            <a:lin ang="5400000" scaled="1"/>
          </a:gra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455846" lvl="1" indent="0" eaLnBrk="1" hangingPunct="1">
              <a:buNone/>
            </a:pPr>
            <a:r>
              <a:rPr lang="de-DE" altLang="de-DE" sz="3600" b="1" dirty="0" smtClean="0"/>
              <a:t>Was ist eine Potentialanalyse</a:t>
            </a:r>
            <a:r>
              <a:rPr lang="de-DE" altLang="de-DE" sz="3600" b="1" dirty="0"/>
              <a:t>?</a:t>
            </a:r>
          </a:p>
          <a:p>
            <a:pPr marL="455846" lvl="1" indent="0" eaLnBrk="1" hangingPunct="1">
              <a:buNone/>
            </a:pPr>
            <a:endParaRPr lang="de-DE" altLang="de-DE" b="1" dirty="0" smtClean="0"/>
          </a:p>
          <a:p>
            <a:pPr marL="455846" lvl="1" indent="0" eaLnBrk="1" hangingPunct="1">
              <a:buNone/>
            </a:pPr>
            <a:r>
              <a:rPr lang="de-DE" altLang="de-DE" sz="3200" b="1" dirty="0" smtClean="0"/>
              <a:t>Herr </a:t>
            </a:r>
            <a:r>
              <a:rPr lang="de-DE" altLang="de-DE" sz="3200" b="1" dirty="0" err="1" smtClean="0"/>
              <a:t>Dieker</a:t>
            </a:r>
            <a:endParaRPr lang="de-DE" altLang="de-DE" sz="3200" b="1" dirty="0"/>
          </a:p>
          <a:p>
            <a:pPr marL="455846" lvl="1" indent="0" eaLnBrk="1" hangingPunct="1">
              <a:buNone/>
            </a:pPr>
            <a:endParaRPr lang="de-DE" altLang="de-DE" sz="3200" b="1" dirty="0" smtClean="0"/>
          </a:p>
          <a:p>
            <a:pPr marL="455846" lvl="1" indent="0" eaLnBrk="1" hangingPunct="1">
              <a:buNone/>
            </a:pPr>
            <a:r>
              <a:rPr lang="de-DE" altLang="de-DE" sz="3200" b="1" dirty="0" smtClean="0"/>
              <a:t>Berufsbildungsstätte </a:t>
            </a:r>
            <a:r>
              <a:rPr lang="de-DE" altLang="de-DE" sz="3200" b="1" dirty="0"/>
              <a:t>Ahaus / Zweigstelle Bocholt</a:t>
            </a:r>
          </a:p>
          <a:p>
            <a:pPr marL="455846" lvl="1" indent="0" eaLnBrk="1" hangingPunct="1">
              <a:buNone/>
            </a:pPr>
            <a:endParaRPr lang="de-DE" alt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32145420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4" descr="Erlebnistag 1 BB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009" y="-315911"/>
            <a:ext cx="10691813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547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Erlebnistage – Firma </a:t>
            </a:r>
            <a:r>
              <a:rPr lang="de-DE" altLang="de-DE" dirty="0"/>
              <a:t>H</a:t>
            </a:r>
            <a:r>
              <a:rPr lang="de-DE" altLang="de-DE" dirty="0" smtClean="0"/>
              <a:t>ans Hund – Kälte- und Klimatechnik, 2018</a:t>
            </a:r>
          </a:p>
        </p:txBody>
      </p:sp>
      <p:pic>
        <p:nvPicPr>
          <p:cNvPr id="4" name="ClipArt-Platzhalter 3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56" y="2852936"/>
            <a:ext cx="3840426" cy="288032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736" y="3048786"/>
            <a:ext cx="3871034" cy="2903275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dirty="0"/>
              <a:t>Erlebnistage – </a:t>
            </a:r>
            <a:r>
              <a:rPr lang="de-DE" altLang="de-DE" sz="3200" dirty="0" err="1"/>
              <a:t>Trox</a:t>
            </a:r>
            <a:r>
              <a:rPr lang="de-DE" altLang="de-DE" sz="3200" dirty="0"/>
              <a:t> – Grunewald - 2018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2212344" cy="39330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40902"/>
            <a:ext cx="2949792" cy="39330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"/>
  <p:tag name="LAYOUT" val="Business Inhaltsfolie Botschaf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"/>
  <p:tag name="LAYOUT" val="Business Inhaltsfolie Botschaf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"/>
  <p:tag name="LAYOUT" val="Inhaltsfolie Botschaf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heme/theme1.xml><?xml version="1.0" encoding="utf-8"?>
<a:theme xmlns:a="http://schemas.openxmlformats.org/drawingml/2006/main" name="Kapseln">
  <a:themeElements>
    <a:clrScheme name="Kapseln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el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pseln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8D171A"/>
      </a:accent2>
      <a:accent3>
        <a:srgbClr val="FFFFFF"/>
      </a:accent3>
      <a:accent4>
        <a:srgbClr val="000000"/>
      </a:accent4>
      <a:accent5>
        <a:srgbClr val="FFAAAA"/>
      </a:accent5>
      <a:accent6>
        <a:srgbClr val="7F1416"/>
      </a:accent6>
      <a:hlink>
        <a:srgbClr val="C60000"/>
      </a:hlink>
      <a:folHlink>
        <a:srgbClr val="E6686B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8D171A"/>
      </a:accent2>
      <a:accent3>
        <a:srgbClr val="FFFFFF"/>
      </a:accent3>
      <a:accent4>
        <a:srgbClr val="000000"/>
      </a:accent4>
      <a:accent5>
        <a:srgbClr val="FFAAAA"/>
      </a:accent5>
      <a:accent6>
        <a:srgbClr val="7F1416"/>
      </a:accent6>
      <a:hlink>
        <a:srgbClr val="C60000"/>
      </a:hlink>
      <a:folHlink>
        <a:srgbClr val="E6686B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8D171A"/>
      </a:accent2>
      <a:accent3>
        <a:srgbClr val="FFFFFF"/>
      </a:accent3>
      <a:accent4>
        <a:srgbClr val="000000"/>
      </a:accent4>
      <a:accent5>
        <a:srgbClr val="FFAAAA"/>
      </a:accent5>
      <a:accent6>
        <a:srgbClr val="7F1416"/>
      </a:accent6>
      <a:hlink>
        <a:srgbClr val="C60000"/>
      </a:hlink>
      <a:folHlink>
        <a:srgbClr val="E6686B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8D171A"/>
      </a:accent2>
      <a:accent3>
        <a:srgbClr val="FFFFFF"/>
      </a:accent3>
      <a:accent4>
        <a:srgbClr val="000000"/>
      </a:accent4>
      <a:accent5>
        <a:srgbClr val="FFAAAA"/>
      </a:accent5>
      <a:accent6>
        <a:srgbClr val="7F1416"/>
      </a:accent6>
      <a:hlink>
        <a:srgbClr val="C60000"/>
      </a:hlink>
      <a:folHlink>
        <a:srgbClr val="E6686B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Ebene">
  <a:themeElements>
    <a:clrScheme name="Ebene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2_Eben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ben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Inhaltsfolie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8D171A"/>
      </a:accent2>
      <a:accent3>
        <a:srgbClr val="FFFFFF"/>
      </a:accent3>
      <a:accent4>
        <a:srgbClr val="000000"/>
      </a:accent4>
      <a:accent5>
        <a:srgbClr val="FFAAAA"/>
      </a:accent5>
      <a:accent6>
        <a:srgbClr val="7F1416"/>
      </a:accent6>
      <a:hlink>
        <a:srgbClr val="C60000"/>
      </a:hlink>
      <a:folHlink>
        <a:srgbClr val="E6686B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Benutzerdefiniertes Design">
  <a:themeElements>
    <a:clrScheme name="1_Benutzerdefiniertes Design 1">
      <a:dk1>
        <a:srgbClr val="000000"/>
      </a:dk1>
      <a:lt1>
        <a:srgbClr val="FFFFFF"/>
      </a:lt1>
      <a:dk2>
        <a:srgbClr val="F8F8F8"/>
      </a:dk2>
      <a:lt2>
        <a:srgbClr val="333333"/>
      </a:lt2>
      <a:accent1>
        <a:srgbClr val="A5C1DF"/>
      </a:accent1>
      <a:accent2>
        <a:srgbClr val="E3ECF5"/>
      </a:accent2>
      <a:accent3>
        <a:srgbClr val="FFFFFF"/>
      </a:accent3>
      <a:accent4>
        <a:srgbClr val="000000"/>
      </a:accent4>
      <a:accent5>
        <a:srgbClr val="CFDDEC"/>
      </a:accent5>
      <a:accent6>
        <a:srgbClr val="CED6DE"/>
      </a:accent6>
      <a:hlink>
        <a:srgbClr val="004D9D"/>
      </a:hlink>
      <a:folHlink>
        <a:srgbClr val="FF0000"/>
      </a:folHlink>
    </a:clrScheme>
    <a:fontScheme name="1_Benutzerdefiniertes Design">
      <a:majorFont>
        <a:latin typeface="Arial Narrow"/>
        <a:ea typeface=""/>
        <a:cs typeface="Arial"/>
      </a:majorFont>
      <a:minorFont>
        <a:latin typeface="Arial Narrow"/>
        <a:ea typeface="ＭＳ Ｐゴシック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33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33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F8F8F8"/>
        </a:dk2>
        <a:lt2>
          <a:srgbClr val="333333"/>
        </a:lt2>
        <a:accent1>
          <a:srgbClr val="A5C1DF"/>
        </a:accent1>
        <a:accent2>
          <a:srgbClr val="E3ECF5"/>
        </a:accent2>
        <a:accent3>
          <a:srgbClr val="FFFFFF"/>
        </a:accent3>
        <a:accent4>
          <a:srgbClr val="000000"/>
        </a:accent4>
        <a:accent5>
          <a:srgbClr val="CFDDEC"/>
        </a:accent5>
        <a:accent6>
          <a:srgbClr val="CED6DE"/>
        </a:accent6>
        <a:hlink>
          <a:srgbClr val="004D9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Benutzerdefiniertes Design">
  <a:themeElements>
    <a:clrScheme name="1_Benutzerdefiniertes Design 1">
      <a:dk1>
        <a:srgbClr val="000000"/>
      </a:dk1>
      <a:lt1>
        <a:srgbClr val="FFFFFF"/>
      </a:lt1>
      <a:dk2>
        <a:srgbClr val="F8F8F8"/>
      </a:dk2>
      <a:lt2>
        <a:srgbClr val="333333"/>
      </a:lt2>
      <a:accent1>
        <a:srgbClr val="A5C1DF"/>
      </a:accent1>
      <a:accent2>
        <a:srgbClr val="E3ECF5"/>
      </a:accent2>
      <a:accent3>
        <a:srgbClr val="FFFFFF"/>
      </a:accent3>
      <a:accent4>
        <a:srgbClr val="000000"/>
      </a:accent4>
      <a:accent5>
        <a:srgbClr val="CFDDEC"/>
      </a:accent5>
      <a:accent6>
        <a:srgbClr val="CED6DE"/>
      </a:accent6>
      <a:hlink>
        <a:srgbClr val="004D9D"/>
      </a:hlink>
      <a:folHlink>
        <a:srgbClr val="FF0000"/>
      </a:folHlink>
    </a:clrScheme>
    <a:fontScheme name="1_Benutzerdefiniertes Design">
      <a:majorFont>
        <a:latin typeface="Arial Narrow"/>
        <a:ea typeface=""/>
        <a:cs typeface="Arial"/>
      </a:majorFont>
      <a:minorFont>
        <a:latin typeface="Arial Narrow"/>
        <a:ea typeface="ＭＳ Ｐゴシック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33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33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F8F8F8"/>
        </a:dk2>
        <a:lt2>
          <a:srgbClr val="333333"/>
        </a:lt2>
        <a:accent1>
          <a:srgbClr val="A5C1DF"/>
        </a:accent1>
        <a:accent2>
          <a:srgbClr val="E3ECF5"/>
        </a:accent2>
        <a:accent3>
          <a:srgbClr val="FFFFFF"/>
        </a:accent3>
        <a:accent4>
          <a:srgbClr val="000000"/>
        </a:accent4>
        <a:accent5>
          <a:srgbClr val="CFDDEC"/>
        </a:accent5>
        <a:accent6>
          <a:srgbClr val="CED6DE"/>
        </a:accent6>
        <a:hlink>
          <a:srgbClr val="004D9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Kapseln">
  <a:themeElements>
    <a:clrScheme name="Kapseln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el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pseln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8D171A"/>
      </a:accent2>
      <a:accent3>
        <a:srgbClr val="FFFFFF"/>
      </a:accent3>
      <a:accent4>
        <a:srgbClr val="000000"/>
      </a:accent4>
      <a:accent5>
        <a:srgbClr val="FFAAAA"/>
      </a:accent5>
      <a:accent6>
        <a:srgbClr val="7F1416"/>
      </a:accent6>
      <a:hlink>
        <a:srgbClr val="C60000"/>
      </a:hlink>
      <a:folHlink>
        <a:srgbClr val="E6686B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Titelfolie ohne Bild">
  <a:themeElements>
    <a:clrScheme name="Titelfolie ohne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ohne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ohne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Inhaltsfolie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Businessfolien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Blanco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Inhaltsfolie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8D171A"/>
      </a:accent2>
      <a:accent3>
        <a:srgbClr val="FFFFFF"/>
      </a:accent3>
      <a:accent4>
        <a:srgbClr val="000000"/>
      </a:accent4>
      <a:accent5>
        <a:srgbClr val="FFAAAA"/>
      </a:accent5>
      <a:accent6>
        <a:srgbClr val="7F1416"/>
      </a:accent6>
      <a:hlink>
        <a:srgbClr val="C60000"/>
      </a:hlink>
      <a:folHlink>
        <a:srgbClr val="E6686B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8D171A"/>
      </a:accent2>
      <a:accent3>
        <a:srgbClr val="FFFFFF"/>
      </a:accent3>
      <a:accent4>
        <a:srgbClr val="000000"/>
      </a:accent4>
      <a:accent5>
        <a:srgbClr val="FFAAAA"/>
      </a:accent5>
      <a:accent6>
        <a:srgbClr val="7F1416"/>
      </a:accent6>
      <a:hlink>
        <a:srgbClr val="C60000"/>
      </a:hlink>
      <a:folHlink>
        <a:srgbClr val="E6686B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8D171A"/>
      </a:accent2>
      <a:accent3>
        <a:srgbClr val="FFFFFF"/>
      </a:accent3>
      <a:accent4>
        <a:srgbClr val="000000"/>
      </a:accent4>
      <a:accent5>
        <a:srgbClr val="FFAAAA"/>
      </a:accent5>
      <a:accent6>
        <a:srgbClr val="7F1416"/>
      </a:accent6>
      <a:hlink>
        <a:srgbClr val="C60000"/>
      </a:hlink>
      <a:folHlink>
        <a:srgbClr val="E6686B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8D171A"/>
      </a:accent2>
      <a:accent3>
        <a:srgbClr val="FFFFFF"/>
      </a:accent3>
      <a:accent4>
        <a:srgbClr val="000000"/>
      </a:accent4>
      <a:accent5>
        <a:srgbClr val="FFAAAA"/>
      </a:accent5>
      <a:accent6>
        <a:srgbClr val="7F1416"/>
      </a:accent6>
      <a:hlink>
        <a:srgbClr val="C60000"/>
      </a:hlink>
      <a:folHlink>
        <a:srgbClr val="E6686B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8D171A"/>
      </a:accent2>
      <a:accent3>
        <a:srgbClr val="FFFFFF"/>
      </a:accent3>
      <a:accent4>
        <a:srgbClr val="000000"/>
      </a:accent4>
      <a:accent5>
        <a:srgbClr val="FFAAAA"/>
      </a:accent5>
      <a:accent6>
        <a:srgbClr val="7F1416"/>
      </a:accent6>
      <a:hlink>
        <a:srgbClr val="C60000"/>
      </a:hlink>
      <a:folHlink>
        <a:srgbClr val="E6686B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8D171A"/>
      </a:accent2>
      <a:accent3>
        <a:srgbClr val="FFFFFF"/>
      </a:accent3>
      <a:accent4>
        <a:srgbClr val="000000"/>
      </a:accent4>
      <a:accent5>
        <a:srgbClr val="FFAAAA"/>
      </a:accent5>
      <a:accent6>
        <a:srgbClr val="7F1416"/>
      </a:accent6>
      <a:hlink>
        <a:srgbClr val="C60000"/>
      </a:hlink>
      <a:folHlink>
        <a:srgbClr val="E6686B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8D171A"/>
      </a:accent2>
      <a:accent3>
        <a:srgbClr val="FFFFFF"/>
      </a:accent3>
      <a:accent4>
        <a:srgbClr val="000000"/>
      </a:accent4>
      <a:accent5>
        <a:srgbClr val="FFAAAA"/>
      </a:accent5>
      <a:accent6>
        <a:srgbClr val="7F1416"/>
      </a:accent6>
      <a:hlink>
        <a:srgbClr val="C60000"/>
      </a:hlink>
      <a:folHlink>
        <a:srgbClr val="E6686B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0</TotalTime>
  <Words>574</Words>
  <Application>Microsoft Office PowerPoint</Application>
  <PresentationFormat>Bildschirmpräsentation (4:3)</PresentationFormat>
  <Paragraphs>190</Paragraphs>
  <Slides>27</Slides>
  <Notes>13</Notes>
  <HiddenSlides>0</HiddenSlides>
  <MMClips>0</MMClips>
  <ScaleCrop>false</ScaleCrop>
  <HeadingPairs>
    <vt:vector size="6" baseType="variant">
      <vt:variant>
        <vt:lpstr>Design</vt:lpstr>
      </vt:variant>
      <vt:variant>
        <vt:i4>24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52" baseType="lpstr">
      <vt:lpstr>Kapseln</vt:lpstr>
      <vt:lpstr>Benutzerdefiniertes Design</vt:lpstr>
      <vt:lpstr>1_Benutzerdefiniertes Design</vt:lpstr>
      <vt:lpstr>2_Benutzerdefiniertes Design</vt:lpstr>
      <vt:lpstr>3_Benutzerdefiniertes Design</vt:lpstr>
      <vt:lpstr>4_Benutzerdefiniertes Design</vt:lpstr>
      <vt:lpstr>5_Benutzerdefiniertes Design</vt:lpstr>
      <vt:lpstr>6_Benutzerdefiniertes Design</vt:lpstr>
      <vt:lpstr>7_Benutzerdefiniertes Design</vt:lpstr>
      <vt:lpstr>8_Benutzerdefiniertes Design</vt:lpstr>
      <vt:lpstr>9_Benutzerdefiniertes Design</vt:lpstr>
      <vt:lpstr>10_Benutzerdefiniertes Design</vt:lpstr>
      <vt:lpstr>11_Benutzerdefiniertes Design</vt:lpstr>
      <vt:lpstr>2_Ebene</vt:lpstr>
      <vt:lpstr>2_Inhaltsfolie</vt:lpstr>
      <vt:lpstr>12_Benutzerdefiniertes Design</vt:lpstr>
      <vt:lpstr>13_Benutzerdefiniertes Design</vt:lpstr>
      <vt:lpstr>14_Benutzerdefiniertes Design</vt:lpstr>
      <vt:lpstr>1_Kapseln</vt:lpstr>
      <vt:lpstr>1_Titelfolie ohne Bild</vt:lpstr>
      <vt:lpstr>Inhaltsfolie</vt:lpstr>
      <vt:lpstr>Businessfolien</vt:lpstr>
      <vt:lpstr>Blanco</vt:lpstr>
      <vt:lpstr>1_Inhaltsfolie</vt:lpstr>
      <vt:lpstr>Photo Editor-Foto</vt:lpstr>
      <vt:lpstr>Stufen zum Erfolg</vt:lpstr>
      <vt:lpstr>Rechtliche Vorgaben der Berufswahlplanung für die Realschule</vt:lpstr>
      <vt:lpstr>Berufswahlplanung an unserer Schule</vt:lpstr>
      <vt:lpstr>Klasse 8</vt:lpstr>
      <vt:lpstr>Klasse 8</vt:lpstr>
      <vt:lpstr>Klasse 8</vt:lpstr>
      <vt:lpstr>PowerPoint-Präsentation</vt:lpstr>
      <vt:lpstr>Erlebnistage – Firma Hans Hund – Kälte- und Klimatechnik, 2018</vt:lpstr>
      <vt:lpstr>Erlebnistage – Trox – Grunewald - 2018</vt:lpstr>
      <vt:lpstr>Erlebnistage – Jeanette Wolf-Zentrum - PST Media Productions</vt:lpstr>
      <vt:lpstr>Erlebnistage – ReHa-Zentrum Bocholt – Fielmann</vt:lpstr>
      <vt:lpstr>Erlebnistage</vt:lpstr>
      <vt:lpstr>Klasse 9</vt:lpstr>
      <vt:lpstr>Klasse 9 – Der Weg zur Bewerbung</vt:lpstr>
      <vt:lpstr>Klasse 9 – Der Weg zur Bewerbung</vt:lpstr>
      <vt:lpstr>Klasse 9 Praktika  - Tür zur Ausbildung</vt:lpstr>
      <vt:lpstr>Klasse 10</vt:lpstr>
      <vt:lpstr>Informationen zur Berufswahlplanung an unserer Schule</vt:lpstr>
      <vt:lpstr>Unser Partner – Bundesagentur für Arbeit</vt:lpstr>
      <vt:lpstr> Elternabend   Ihre Berufsberaterin Claudia Emmerich</vt:lpstr>
      <vt:lpstr> Warum sind Eltern bei der Berufswahl so wichtig?</vt:lpstr>
      <vt:lpstr>  Wie können Sie Ihr Kind bei der Berufswahl unterstützen?</vt:lpstr>
      <vt:lpstr> ……und nun?</vt:lpstr>
      <vt:lpstr>PowerPoint-Präsentation</vt:lpstr>
      <vt:lpstr>    Wir beraten Sie gerne </vt:lpstr>
      <vt:lpstr> Danke für Ihre Aufmerksamkeit</vt:lpstr>
      <vt:lpstr>Was sind deine Stufen?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Berufswahlvorbereitung</dc:title>
  <dc:creator>A-S-R</dc:creator>
  <cp:lastModifiedBy>Windows-Benutzer</cp:lastModifiedBy>
  <cp:revision>137</cp:revision>
  <cp:lastPrinted>1601-01-01T00:00:00Z</cp:lastPrinted>
  <dcterms:created xsi:type="dcterms:W3CDTF">2009-01-07T08:48:46Z</dcterms:created>
  <dcterms:modified xsi:type="dcterms:W3CDTF">2018-09-10T14:27:38Z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